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83227D-7E47-44B6-8293-EFF1CB7FABAF}" v="12" dt="2023-11-02T21:50:16.6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43DC6-84E2-D1AB-BB3D-D4D188AE4B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20D448-0EC9-3BB7-3B7C-04965B66C2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72343E-AB6F-F02D-4C40-4E6668886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EBCD15-39F2-7F09-D8CD-32719597D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E321AD-1548-C414-6E7E-863AD9290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855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294C5-0DA4-F3EF-56F5-36228268A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CAFD32-5BDA-7F58-D31C-76AC3EA517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03EDF-979E-14B0-3539-2FD1DEA48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6CCD64-57A8-F2F4-C73B-278BA4D11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DB8FB1-20B9-DB71-11BF-CF99EA685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7694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43434A-DAED-C18B-D1B9-F4A8C6856C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DD57FB-709A-0587-4DC0-037A8BD5BF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0EEDD-D734-E7E3-B610-26300A99A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BE0B10-C7FD-FA9E-09F8-57D8767B1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3E171A-DC62-BB1D-A142-64E982CF9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00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A7A86-4411-7165-4F8B-F1CA9A61F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D6DC8-7FF9-2926-9867-A71B02ECD7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5BC387-3BA0-9639-034E-D025F95D2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FFF401-612E-DC88-DB76-316D67727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D0769-9FB0-8255-F0DC-FF43C726A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9138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CBC20-6386-AA2A-4704-C25C41614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518494-B07A-AD2A-A5F1-093F7FB4FF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54AB1-03E5-980B-4797-54528D600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9E7E2C-62D6-CF9D-3D33-45EA0A358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C3B53D-70F4-FC2B-A000-DBEEA82DC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141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CAA79-D7BE-385B-07AA-0E34DA5AA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7C0E11-BB6A-79BA-5ECB-3266E0FCEC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3B8112-E9AF-FF0C-FD21-6AF355267D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488D65-6A02-5457-EE50-9247254B0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B05B15-1ADE-477F-ED26-DE8C77DD7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C7D1ED-9F23-C47D-3F02-0A0229B84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238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B327F-2BA3-3D58-77BA-4DEADCB59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D8732A-05CF-D2B4-3310-A996DDCC7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4AF799-97F6-56D2-8863-6B080E2238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36DC2F-CED4-8D64-CEA0-AA1A189413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CCEFF9-FCC5-56C6-0B50-5745B38E77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A4CF5E-14CF-CFD8-81F3-434A9B17B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0CF381-BF6D-AB2E-14A7-8A9481368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DDBBD3-488A-095E-B593-373AAF72A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820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348FD-0E4B-B72A-ECAE-1C5C8F47E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F64FB2-28E9-C96D-7534-58CD18669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D79620-A450-EBCE-295D-E5F7656F7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C9428A-8D2A-1466-2209-0724A137E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893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7F99DA-074B-E596-4D2E-7A601A677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7EE0C0-AB21-0747-BB91-C236B9516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EF073C-206B-D93D-35D4-176130384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606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1A96B-4B40-3F61-46CD-FDA69B8C2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76D1C5-DA8E-6ECD-F2E6-CBA0DE5FA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1DF0C1-A5A5-B2E1-E9C6-AD8E21C7D0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36C5F7-986F-9A41-FB49-90F98E6E9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402973-A4F4-F890-2891-0C5DAD823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F09D16-C063-0D8A-82A4-15DABE696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6936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60B6C-AF55-D949-B77B-3CE0F081F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2FF371-96B2-885F-92BF-D8057D18D1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C91B3F-77BA-7446-61A5-FB69F20E5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DE1580-3B46-ADEF-75CF-649621284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25ABAA-9C2D-695E-416D-0528BAD8F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333EC7-DEC8-91E9-6B0E-DD4F34C44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784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37A003-2CEA-981E-F8D1-676C6B0D1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76E12A-8586-BAE9-C244-FE13B3014E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C7E73-EC9F-164D-124A-8CC2E5D50D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BF2525-946E-5D2C-2E27-D262285E22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9AD1F-632B-2436-F41B-90E3D9D1AF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3632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" name="Rectangle 55">
            <a:extLst>
              <a:ext uri="{FF2B5EF4-FFF2-40B4-BE49-F238E27FC236}">
                <a16:creationId xmlns:a16="http://schemas.microsoft.com/office/drawing/2014/main" id="{345A976A-8DE3-4B67-B94B-2044FDD128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6EAAA1B9-2DDB-49C9-A037-A523D2F13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F325E27A-1684-A461-77FB-52B9B072F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57200"/>
            <a:ext cx="10579608" cy="1188720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chemeClr val="tx2"/>
                </a:solidFill>
              </a:rPr>
              <a:t>Imaginative Writing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6566969-F813-4CC5-B3E9-363D85B55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8881264" y="-5116"/>
            <a:ext cx="3318648" cy="2490264"/>
            <a:chOff x="-305" y="-1"/>
            <a:chExt cx="3832880" cy="2876136"/>
          </a:xfrm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AF8CF66C-45E2-456B-92B0-9E97A331D1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65D590E-D70D-4D25-B853-D5208F2AA3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231501E-3F84-4705-A001-13995FA688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52617E4-47FD-4C38-8F70-93BF9B125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217D733-97B6-4C43-AF0C-5E3CB0EA1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07887"/>
            <a:ext cx="2605762" cy="2252847"/>
            <a:chOff x="-305" y="-4155"/>
            <a:chExt cx="2514948" cy="2174333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FD288266-7E76-4D4A-BAAC-E233FA013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B697F88A-8624-4BA2-AF06-E6C3A52F03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CA77163-C052-481C-9DCF-68C23ACAB3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02B425B5-0A0E-4B85-B718-E5DA73431A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C32E63B9-9B3A-04F0-4BB6-9E4F00A5ED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0288042"/>
              </p:ext>
            </p:extLst>
          </p:nvPr>
        </p:nvGraphicFramePr>
        <p:xfrm>
          <a:off x="804144" y="1422400"/>
          <a:ext cx="10682579" cy="511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1990">
                  <a:extLst>
                    <a:ext uri="{9D8B030D-6E8A-4147-A177-3AD203B41FA5}">
                      <a16:colId xmlns:a16="http://schemas.microsoft.com/office/drawing/2014/main" val="3280246866"/>
                    </a:ext>
                  </a:extLst>
                </a:gridCol>
                <a:gridCol w="2204862">
                  <a:extLst>
                    <a:ext uri="{9D8B030D-6E8A-4147-A177-3AD203B41FA5}">
                      <a16:colId xmlns:a16="http://schemas.microsoft.com/office/drawing/2014/main" val="3752958969"/>
                    </a:ext>
                  </a:extLst>
                </a:gridCol>
                <a:gridCol w="2543224">
                  <a:extLst>
                    <a:ext uri="{9D8B030D-6E8A-4147-A177-3AD203B41FA5}">
                      <a16:colId xmlns:a16="http://schemas.microsoft.com/office/drawing/2014/main" val="813774591"/>
                    </a:ext>
                  </a:extLst>
                </a:gridCol>
                <a:gridCol w="3662503">
                  <a:extLst>
                    <a:ext uri="{9D8B030D-6E8A-4147-A177-3AD203B41FA5}">
                      <a16:colId xmlns:a16="http://schemas.microsoft.com/office/drawing/2014/main" val="1193069947"/>
                    </a:ext>
                  </a:extLst>
                </a:gridCol>
              </a:tblGrid>
              <a:tr h="286636">
                <a:tc>
                  <a:txBody>
                    <a:bodyPr/>
                    <a:lstStyle/>
                    <a:p>
                      <a:r>
                        <a:rPr lang="en-GB" sz="1100"/>
                        <a:t>Think SWNC</a:t>
                      </a:r>
                    </a:p>
                  </a:txBody>
                  <a:tcPr marL="28082" marR="28082" marT="14041" marB="14041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Sensory Focus</a:t>
                      </a:r>
                    </a:p>
                  </a:txBody>
                  <a:tcPr marL="28082" marR="28082" marT="14041" marB="14041"/>
                </a:tc>
                <a:tc>
                  <a:txBody>
                    <a:bodyPr/>
                    <a:lstStyle/>
                    <a:p>
                      <a:r>
                        <a:rPr lang="en-GB" sz="1100"/>
                        <a:t>Show, Don’t Tell</a:t>
                      </a:r>
                    </a:p>
                  </a:txBody>
                  <a:tcPr marL="28082" marR="28082" marT="14041" marB="14041"/>
                </a:tc>
                <a:tc>
                  <a:txBody>
                    <a:bodyPr/>
                    <a:lstStyle/>
                    <a:p>
                      <a:r>
                        <a:rPr lang="en-GB" sz="1100"/>
                        <a:t>VCOP</a:t>
                      </a:r>
                    </a:p>
                  </a:txBody>
                  <a:tcPr marL="28082" marR="28082" marT="14041" marB="14041"/>
                </a:tc>
                <a:extLst>
                  <a:ext uri="{0D108BD9-81ED-4DB2-BD59-A6C34878D82A}">
                    <a16:rowId xmlns:a16="http://schemas.microsoft.com/office/drawing/2014/main" val="4014584522"/>
                  </a:ext>
                </a:extLst>
              </a:tr>
              <a:tr h="4823844">
                <a:tc>
                  <a:txBody>
                    <a:bodyPr/>
                    <a:lstStyle/>
                    <a:p>
                      <a:r>
                        <a:rPr lang="en-GB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etting – where is your story set?</a:t>
                      </a:r>
                    </a:p>
                    <a:p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</a:t>
                      </a:r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hat happens? – rising action, climax, falling action, resolution.</a:t>
                      </a:r>
                    </a:p>
                    <a:p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arrator – who is telling your story? 1st or 3</a:t>
                      </a:r>
                      <a:r>
                        <a:rPr lang="en-GB" sz="1600" kern="1200" baseline="300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rd</a:t>
                      </a:r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person?</a:t>
                      </a:r>
                    </a:p>
                    <a:p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haracter – who is your main character?</a:t>
                      </a:r>
                    </a:p>
                    <a:p>
                      <a:endParaRPr lang="en-GB" sz="1100"/>
                    </a:p>
                  </a:txBody>
                  <a:tcPr marL="28082" marR="28082" marT="14041" marB="14041"/>
                </a:tc>
                <a:tc>
                  <a:txBody>
                    <a:bodyPr/>
                    <a:lstStyle/>
                    <a:p>
                      <a:r>
                        <a:rPr lang="en-GB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Sights </a:t>
                      </a:r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What can your character see?</a:t>
                      </a:r>
                    </a:p>
                    <a:p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Sounds</a:t>
                      </a:r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What can you rcharacter hear?</a:t>
                      </a:r>
                    </a:p>
                    <a:p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Smells</a:t>
                      </a:r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What can your character smell?</a:t>
                      </a:r>
                    </a:p>
                    <a:p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Tastes</a:t>
                      </a:r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What tastes/taste sensations are there?</a:t>
                      </a:r>
                    </a:p>
                    <a:p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Touch</a:t>
                      </a:r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What can your character feel? What can they touch?</a:t>
                      </a:r>
                    </a:p>
                    <a:p>
                      <a:endParaRPr lang="en-GB" sz="1100"/>
                    </a:p>
                  </a:txBody>
                  <a:tcPr marL="28082" marR="28082" marT="14041" marB="14041"/>
                </a:tc>
                <a:tc>
                  <a:txBody>
                    <a:bodyPr/>
                    <a:lstStyle/>
                    <a:p>
                      <a:r>
                        <a:rPr lang="en-GB" sz="1600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 NOT WRITE: </a:t>
                      </a:r>
                      <a:endParaRPr lang="en-GB" sz="16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She started crying.</a:t>
                      </a:r>
                    </a:p>
                    <a:p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600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 WRITE: </a:t>
                      </a:r>
                      <a:endParaRPr lang="en-GB" sz="16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Her vision blurred and she felt a waterfall cascade down her cheeks.</a:t>
                      </a:r>
                    </a:p>
                    <a:p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		OR</a:t>
                      </a:r>
                    </a:p>
                    <a:p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light sparkled on her tears, making diamonds of her grief.</a:t>
                      </a:r>
                    </a:p>
                    <a:p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second examples convey the same idea but are far more descriptive.</a:t>
                      </a:r>
                    </a:p>
                    <a:p>
                      <a:endParaRPr lang="en-GB" sz="1100"/>
                    </a:p>
                  </a:txBody>
                  <a:tcPr marL="28082" marR="28082" marT="14041" marB="14041"/>
                </a:tc>
                <a:tc>
                  <a:txBody>
                    <a:bodyPr/>
                    <a:lstStyle/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ocabulary</a:t>
                      </a:r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</a:t>
                      </a: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Are the words you’re using appropriate for your description? Are you pushing yourself to use sophisticated vocabulary?</a:t>
                      </a: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onnectives</a:t>
                      </a:r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Are you varying the connectives you’re using in your sentences?</a:t>
                      </a: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peners</a:t>
                      </a:r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</a:t>
                      </a: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Are you using a range of sentence openers, including adverbs and descriptive phrases?</a:t>
                      </a: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</a:t>
                      </a: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unctuation</a:t>
                      </a:r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</a:t>
                      </a: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 your punctuation accurate? Have you tried to use more complex punctuation such as parenthesis, semi-colons and colons in your writing?</a:t>
                      </a:r>
                    </a:p>
                    <a:p>
                      <a:pPr lvl="0" fontAlgn="base"/>
                      <a:r>
                        <a:rPr lang="en-GB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endParaRPr lang="en-GB" sz="1100" dirty="0"/>
                    </a:p>
                  </a:txBody>
                  <a:tcPr marL="28082" marR="28082" marT="14041" marB="14041"/>
                </a:tc>
                <a:extLst>
                  <a:ext uri="{0D108BD9-81ED-4DB2-BD59-A6C34878D82A}">
                    <a16:rowId xmlns:a16="http://schemas.microsoft.com/office/drawing/2014/main" val="39534907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3666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lot Diagram activity for Middle school / high schol">
            <a:extLst>
              <a:ext uri="{FF2B5EF4-FFF2-40B4-BE49-F238E27FC236}">
                <a16:creationId xmlns:a16="http://schemas.microsoft.com/office/drawing/2014/main" id="{46B919AB-8A13-F1DC-1621-1BBB9B0368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90131" y="643466"/>
            <a:ext cx="7211737" cy="55710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322106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a3f2d2e-8347-4b27-9ffb-01456fb4c1d8">
      <Terms xmlns="http://schemas.microsoft.com/office/infopath/2007/PartnerControls"/>
    </lcf76f155ced4ddcb4097134ff3c332f>
    <TaxCatchAll xmlns="8b115fc3-0104-4132-9620-7d56764a5c0c" xsi:nil="true"/>
    <SharedWithUsers xmlns="8b115fc3-0104-4132-9620-7d56764a5c0c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46DEC295A62B4EB3C228792FC807FC" ma:contentTypeVersion="16" ma:contentTypeDescription="Create a new document." ma:contentTypeScope="" ma:versionID="2951263cdc3ee69db35a3db9d1f3266a">
  <xsd:schema xmlns:xsd="http://www.w3.org/2001/XMLSchema" xmlns:xs="http://www.w3.org/2001/XMLSchema" xmlns:p="http://schemas.microsoft.com/office/2006/metadata/properties" xmlns:ns2="ca3f2d2e-8347-4b27-9ffb-01456fb4c1d8" xmlns:ns3="8b115fc3-0104-4132-9620-7d56764a5c0c" targetNamespace="http://schemas.microsoft.com/office/2006/metadata/properties" ma:root="true" ma:fieldsID="b9d42c2c560ca57acbf9ab1e443ffac3" ns2:_="" ns3:_="">
    <xsd:import namespace="ca3f2d2e-8347-4b27-9ffb-01456fb4c1d8"/>
    <xsd:import namespace="8b115fc3-0104-4132-9620-7d56764a5c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3f2d2e-8347-4b27-9ffb-01456fb4c1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a8110b4-7946-418e-8ab0-d3d0ec8bff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115fc3-0104-4132-9620-7d56764a5c0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9a623c4-493f-4f85-af16-9a95c18f4346}" ma:internalName="TaxCatchAll" ma:showField="CatchAllData" ma:web="8b115fc3-0104-4132-9620-7d56764a5c0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120DE55-E836-4162-BAB7-E4C21C408375}">
  <ds:schemaRefs>
    <ds:schemaRef ds:uri="http://purl.org/dc/elements/1.1/"/>
    <ds:schemaRef ds:uri="92715f6f-18bb-4bc0-b3bb-b7fd71df2efe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58b22c85-6686-4a3c-b8d8-27dade53b4e4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611B6A9-94C1-4C0B-8BE4-4A49628A2446}"/>
</file>

<file path=customXml/itemProps3.xml><?xml version="1.0" encoding="utf-8"?>
<ds:datastoreItem xmlns:ds="http://schemas.openxmlformats.org/officeDocument/2006/customXml" ds:itemID="{A47C5E6C-6A72-4FA0-8734-5DF1C77A38A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244</Words>
  <Application>Microsoft Office PowerPoint</Application>
  <PresentationFormat>Widescreen</PresentationFormat>
  <Paragraphs>38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Imaginative Writing</vt:lpstr>
      <vt:lpstr>PowerPoint Presentation</vt:lpstr>
    </vt:vector>
  </TitlesOfParts>
  <Company>Dumfries and Galloway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Mrs McGeechan</dc:creator>
  <cp:lastModifiedBy>Mrs McGeechan</cp:lastModifiedBy>
  <cp:revision>7</cp:revision>
  <dcterms:created xsi:type="dcterms:W3CDTF">2023-11-02T21:34:49Z</dcterms:created>
  <dcterms:modified xsi:type="dcterms:W3CDTF">2023-11-02T22:22:22Z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0x010100C646DEC295A62B4EB3C228792FC807FC</vt:lpwstr>
  </property>
  <property fmtid="{D5CDD505-2E9C-101B-9397-08002B2CF9AE}" pid="3" name="Order">
    <vt:r8>110600</vt:r8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</Properties>
</file>