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1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47DE1-02FC-48E9-8268-3F4D71960429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E72BD-1A36-4A02-8A37-105141E103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600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E72BD-1A36-4A02-8A37-105141E103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134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C5372-BCDA-43D0-AB2F-D3A7EA22D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BB04BA-3DBB-44BB-B6CD-695FD5FC24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D57C5-9701-4CAE-9B79-D4D826D2A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F4EDC-0EC8-4BBF-82FA-643862521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0475F-4424-4525-8209-52CD65D5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63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6C57E-BF78-4BC3-989C-30229A64B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D758E6-9358-44E0-8F37-A2C580C52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E3D81-F5FB-47CF-9541-9CFA52316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87E4C-F8E8-4BC4-8BC1-C49F5954B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E9D55-A024-4255-BE63-1723B0EF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998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05CD8B-C6B0-4794-87F9-8D6237D49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FD32C-B225-42DD-8BAC-53C429296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F9469-8D8D-432E-9023-5AB1FEC87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1BB03-3F5E-4987-B845-C4D0FEADE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A2EE5-443F-4F22-8FE5-062EBA789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21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21450-850A-4F0B-8F75-41CA401BD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31AB9-48E9-4585-984A-36EF20091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A11E5-F64F-42CD-8D4F-EA908D73A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AEC2-91DC-464F-8C60-5B6CBA27A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E6DB5-6780-4BB2-9574-73314C22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128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8D9C8-9F89-43E6-8587-166818FB4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3BA36E-D9BC-466F-A6B0-547AF06DC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C1854-68DD-4B18-BC1F-ECE57E55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550B8-6479-4CBC-8C4A-53378426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2E952-C02F-4DE3-908C-BEC069536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72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61A6D-7BEE-4019-8860-03AA27AC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BB52-5B9C-4447-B894-FE430CF6D1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83D9F-8D2D-4845-8B6C-9FF101CD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2DB1C1-5377-4977-9A92-F7181AA3B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289092-8092-4460-8E41-BB7A6E718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B0DD80-BAEE-452C-B167-B18B1DED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00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80887-72C4-405B-B599-D32E4E346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EB28E-51C7-45EC-8A9F-979176606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0CB38-E236-4DC4-9265-9FCA26487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0603C8-2E3D-476D-9A8D-855AAB494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D5E84E-3A2A-4ABD-88D0-93B48D704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7A4200-F459-41A0-B0FD-AD68B7FE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AD6656-1CF9-4076-A0C0-3F2580715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5FB3C3-5414-48E5-8113-714663001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97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CA7AF-3657-42CB-AF92-F841DF68E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A5463A-CACD-42C7-950C-CDA7951CF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3BF82B-B345-4FD0-BAA1-29D45771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54877-4ED1-4899-887A-9D0259E2A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65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AD4C06-F6D0-4460-A0BD-B26E59B17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D1944B-2708-44ED-A976-A797B05A4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5CD6C6-CC61-4A64-BE96-EDE2ADED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13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7D605-E371-42CC-B3F5-5C666CD2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27412-4102-490B-9BD9-5CE5FD1F3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3A1D4D-AECC-4980-A53A-3E63F3976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1D301-CB3D-4260-8149-F3AD7082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C40C75-32DD-4654-917B-8B41E0A4A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971E6-56BF-43E2-B91C-285DA2CA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01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171D3-D9BD-430E-AC6D-EAEAD90EC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3504C2-21B8-4A2E-AACD-DA895A4C4D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B48ABB-94B7-4D59-AC88-D7D0D0D9E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80A5B4-436B-4600-85FB-89CED849E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1A45E2-C726-443E-81E6-5EF94554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6D6F5-9772-444E-A961-8629D6F6D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27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C138-5A8F-4DE2-B643-84C6952F2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1CAF0-0E6C-4BE3-AC3E-C11D6A68B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8EC339-83B9-4FED-9B39-A8383A6180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C1B40-EDD5-4C23-B1E3-D02A9649F2B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520D-B29A-4DD8-A43F-996DD45C3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1B4E4-6423-47D8-BDCD-5438B009A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17616-DDC8-4C8C-9444-0270CDCFB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60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17923-22D2-405E-A4F7-2ACB176679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C99EF8-1E21-475D-B265-E873BEC42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2239FA-EB4A-4B62-B724-AB2DD339B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3154" y="0"/>
            <a:ext cx="5791702" cy="5913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C1743C-ACE2-49F7-A4B3-03ED2A055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234" y="-2720"/>
            <a:ext cx="5738357" cy="59136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64FDD8-7846-4C79-910F-18C0C4435968}"/>
              </a:ext>
            </a:extLst>
          </p:cNvPr>
          <p:cNvSpPr txBox="1"/>
          <p:nvPr/>
        </p:nvSpPr>
        <p:spPr>
          <a:xfrm rot="5400000">
            <a:off x="9192925" y="2143293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accent6"/>
                </a:solidFill>
              </a:rPr>
              <a:t>Intereses e influencias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B58E59-FA60-4307-91DA-57269486A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2" y="5910912"/>
            <a:ext cx="3520745" cy="6096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0C68D75-9FA0-4AA3-BA07-3271190CB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5617" y="5865249"/>
            <a:ext cx="3657917" cy="7239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79EB0A-1A15-42C9-8B55-AFFCE8BADA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9403" y="5855471"/>
            <a:ext cx="4823878" cy="73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5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14BD1-2F3C-4A97-B077-DD25F65D9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37ACB24-51C1-4D25-87C2-9E9E6C3765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44555" y="1915870"/>
            <a:ext cx="5425910" cy="2872989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DB4095-FB96-48D5-9D8C-326D7FDD7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730737" cy="6492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0DEF0D-BB29-4A59-9C46-29E3FCB45F9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14072" y="-29497"/>
            <a:ext cx="5456393" cy="18365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4F82E7-ABFC-498E-A923-68C68F46F97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14072" y="4915398"/>
            <a:ext cx="5563082" cy="15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11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156DE-3AF2-4AC0-999E-E64EBD0FF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D79A317-D34E-4E3B-818C-F8D77A2AD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585" y="108154"/>
            <a:ext cx="2968602" cy="5614219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3AEF9C-4838-4695-B7B7-CC3A87FF7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82" y="108154"/>
            <a:ext cx="2804403" cy="55453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86D149-3464-49A8-AAF3-EB9340F7D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187" y="108154"/>
            <a:ext cx="2949196" cy="55453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77CB58-573D-4050-AD23-6BF9E4857A95}"/>
              </a:ext>
            </a:extLst>
          </p:cNvPr>
          <p:cNvSpPr txBox="1"/>
          <p:nvPr/>
        </p:nvSpPr>
        <p:spPr>
          <a:xfrm>
            <a:off x="9024791" y="365125"/>
            <a:ext cx="280219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¿Qué sueles hacer en tus ratos libres?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¿Eres teleadicto/a?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¿Prefieres ver películas en la casa o en el cine?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¿Te gusta la música?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¿Eres muy deportista?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Háblame de la ultima vez que participaste en un deporte.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¿En qué consiste un buen modelo a seguir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¿Quién es tu modelo a seguir?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¿Qué aplicaciones usas para estar en contacto con tu familia y tus amigos?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¿Estás enganchado/a a tu móvil? 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¿Qué piensas de las redes sociales?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¿Te gusta leer?</a:t>
            </a:r>
          </a:p>
          <a:p>
            <a:pPr marL="342900" indent="-342900">
              <a:buFont typeface="+mj-lt"/>
              <a:buAutoNum type="arabicPeriod"/>
            </a:pPr>
            <a:endParaRPr lang="es-E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C8D4FD-1AFF-4D46-98BD-69E006728432}"/>
              </a:ext>
            </a:extLst>
          </p:cNvPr>
          <p:cNvSpPr txBox="1"/>
          <p:nvPr/>
        </p:nvSpPr>
        <p:spPr>
          <a:xfrm>
            <a:off x="335518" y="5826516"/>
            <a:ext cx="5417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responses for talking and writing.</a:t>
            </a:r>
          </a:p>
          <a:p>
            <a:r>
              <a:rPr lang="en-US" dirty="0"/>
              <a:t>This is a big topic, and you should consider doing this for your presentation or questions.</a:t>
            </a:r>
            <a:endParaRPr lang="en-GB" dirty="0"/>
          </a:p>
        </p:txBody>
      </p:sp>
      <p:pic>
        <p:nvPicPr>
          <p:cNvPr id="13" name="Picture 12" descr="Eating Cat">
            <a:extLst>
              <a:ext uri="{FF2B5EF4-FFF2-40B4-BE49-F238E27FC236}">
                <a16:creationId xmlns:a16="http://schemas.microsoft.com/office/drawing/2014/main" id="{5909756D-3D80-46A3-AF39-192E2F54B0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416" y="5177098"/>
            <a:ext cx="2152079" cy="215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37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</documentManagement>
</p:properties>
</file>

<file path=customXml/itemProps1.xml><?xml version="1.0" encoding="utf-8"?>
<ds:datastoreItem xmlns:ds="http://schemas.openxmlformats.org/officeDocument/2006/customXml" ds:itemID="{59F70CF9-679A-4836-B790-4C71A63FE638}"/>
</file>

<file path=customXml/itemProps2.xml><?xml version="1.0" encoding="utf-8"?>
<ds:datastoreItem xmlns:ds="http://schemas.openxmlformats.org/officeDocument/2006/customXml" ds:itemID="{E38420E4-6A56-41FE-98AF-B428AB2A5C76}"/>
</file>

<file path=customXml/itemProps3.xml><?xml version="1.0" encoding="utf-8"?>
<ds:datastoreItem xmlns:ds="http://schemas.openxmlformats.org/officeDocument/2006/customXml" ds:itemID="{42570D83-D848-4FC5-AE9A-025399187601}"/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132</Words>
  <Application>Microsoft Office PowerPoint</Application>
  <PresentationFormat>Widescreen</PresentationFormat>
  <Paragraphs>16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2</cp:revision>
  <dcterms:created xsi:type="dcterms:W3CDTF">2022-02-20T12:03:50Z</dcterms:created>
  <dcterms:modified xsi:type="dcterms:W3CDTF">2022-02-20T12:45:11Z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