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80EA51-1200-46CA-87CD-2FE517663D0E}" v="3" dt="2022-03-08T11:16:54.7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2AC13-90A3-4A57-97B9-A0B50BD18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012639-E888-4AC9-A711-7317F49D2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A28E7-B7ED-4903-B1F5-C59A2E61A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F595E-FC40-48DD-9487-73F0F76B3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68C5F-F319-4A1B-BAB7-39819D0E4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30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06E23-7745-46ED-8299-65D179DA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0E6C8E-A624-4D14-9F53-E21652BF7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2DB03-1AA8-45CC-836D-4620AAC94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62CC6-7249-4FE9-A71B-A6605A2DB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F9859-6400-4890-9388-80439165D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976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F9B66E-A6E9-4D12-AC1A-737FF8DF72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8A63B-A9AE-4180-A0B7-E9C6AC849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D537F-9A2A-44D8-A67B-A2E9C34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C21D7-CD14-460D-B157-D7B84F39E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03717-E26F-4921-B61C-5AE3A5BD1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2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EBFA4-19F2-42CC-A159-583B48A7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11722-48BA-42BB-81BD-8ECEDAB19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AD688-F972-46E7-AF2D-7202B39DD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32E73-8EDA-4CA8-9C8A-89878425F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EE904-D303-44AE-986F-F78964975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31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A48AA-F37F-4AC1-90C0-1714D9259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BBE73-4832-4957-95F7-C6211F43D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5337D-26E0-4F69-8629-C15ADC1B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EF748-ACA3-4831-8E26-BA2DF05E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81A9A-9485-4493-A666-396952F3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875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6DA3C-D4E4-44C8-A5B6-6301F1EDC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8FDAD-063A-46C0-9253-3D3DC5A637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2BFF2-C5C4-4DF2-B6D9-F031C1C7E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7AEF7-C39B-4913-8A77-8C69AFABC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0E868-8958-4235-851D-4A600996A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FCB1B4-0641-4AAF-90E1-0BA37B88E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29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CDE8-88E4-438E-B893-CF9DE746C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40F8E-A1DC-4D3B-A830-5D3A9E6A9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BED96-1AF0-4322-B6D3-4C594828C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A826EB-E62A-4375-B9D5-C702F5FBA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01F76-02D2-4B85-A804-7BC03D0D76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B67423-A74D-4DC1-AA89-60450A230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D8B6AD-213F-48D0-A8AD-8F343FD24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B5CBFC-2B30-4B58-910B-1921B38F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78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1CAF-5231-4060-A7A9-482F84E43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7B2B9D-76AA-4E3B-B996-91A8F87A6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93905-5075-4EC7-8DBE-205954D13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3E07CC-D470-451A-BA90-903756A07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286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FA66A0-B5E8-4A94-85EC-1CF76FBDB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A9CD73-CF23-43F1-9471-4021FA20B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26B00-1080-4FEF-B38F-E2A9BBDE0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73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9B01-EBB1-401D-823E-C0D63EACA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8B4E1-82F5-4F93-B755-ECA348760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D72E7-17E5-481A-A409-8940A3DF1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AB08C4-7D74-4ADA-9C8F-111EFC82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D1FCE-641D-43B3-A2B3-504973D1C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E0AA9-F7F9-446C-A9DD-E3CC8700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66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8D12A-3365-416D-A8B8-0133D71B3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A79D61-21B5-4CA1-AC23-23003E771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4AA15-9515-4C51-B173-086AC20D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28B065-483B-42FC-AE5A-C1E698753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6438EF-130E-4846-972D-BEC6768D9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766762-8C32-448D-9463-930C0C77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44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364653-B01A-4716-BF34-CCF56C56D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57D8F-23F0-45DE-A6F4-858CCDBC0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76C3D-8250-4052-A7E6-B432690F1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5ACF2-21CD-4A33-A30A-2067654CCB20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3EDB5-E513-4AED-BE2E-F326B0969C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C3A46-58DC-430C-9363-AE42F5E6A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3FD10-28C6-4780-9608-04B823C55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73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72784-E115-4827-8363-9948A41BE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C4C4F8-0479-4D93-8C89-AAD344D7A4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0C5A6A-E0EF-46EB-BA7A-AB43AA550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77392" cy="5913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F52210-7616-4C3B-AB2D-7F5463305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392" y="0"/>
            <a:ext cx="5723116" cy="59593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25D37E-DA71-466C-ACDB-C887F284B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78192"/>
            <a:ext cx="3101609" cy="5334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905784-4903-4C0E-B9B6-F251A4EB1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1609" y="6178192"/>
            <a:ext cx="4054191" cy="571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A077CB7-6C6A-4363-9AA0-69054F3AD175}"/>
              </a:ext>
            </a:extLst>
          </p:cNvPr>
          <p:cNvSpPr/>
          <p:nvPr/>
        </p:nvSpPr>
        <p:spPr>
          <a:xfrm>
            <a:off x="7155800" y="5959807"/>
            <a:ext cx="49872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 </a:t>
            </a:r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mundo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mejor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520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E52D1-8FE5-4370-B14D-16C338E4F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B269F-346D-4737-8720-BACDDA7E5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673" y="1298604"/>
            <a:ext cx="5690937" cy="4710112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¿Cuáles son los problemas globales mas serios hoy en día?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¿Cómo se pueden solucionar los problemas?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¿Para qué sirven los eventos deportivos internacionales?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¿Qué opinas de los grandes eventos musicales?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¿Cómo se debería cuidar el medio ambiente?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¿Te gusta tu casa?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Si fueras millonario ¿ cómo sería tu casa ideal?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¿Qué hace en casa para proteger el medio ambiente?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¿Es importante ser solidario?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¿Si tuvieras mucho dinero, como ayudarías a los demás? </a:t>
            </a:r>
          </a:p>
          <a:p>
            <a:pPr marL="514350" indent="-514350">
              <a:buFont typeface="+mj-lt"/>
              <a:buAutoNum type="arabicPeriod"/>
            </a:pPr>
            <a:endParaRPr lang="es-ES" dirty="0"/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F878F7-3085-4590-A196-19A643CEB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53" y="238592"/>
            <a:ext cx="2880610" cy="54182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AE6071-1AAD-428F-8B3F-77E2D77C2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063" y="238592"/>
            <a:ext cx="2933954" cy="54182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E6CFCE-57CF-43F7-A744-879A867568EF}"/>
              </a:ext>
            </a:extLst>
          </p:cNvPr>
          <p:cNvSpPr txBox="1"/>
          <p:nvPr/>
        </p:nvSpPr>
        <p:spPr>
          <a:xfrm>
            <a:off x="1399148" y="5732256"/>
            <a:ext cx="293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Model texts on social issues</a:t>
            </a:r>
          </a:p>
        </p:txBody>
      </p:sp>
    </p:spTree>
    <p:extLst>
      <p:ext uri="{BB962C8B-B14F-4D97-AF65-F5344CB8AC3E}">
        <p14:creationId xmlns:p14="http://schemas.microsoft.com/office/powerpoint/2010/main" val="3230051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1A568F2-8C2E-4872-BDEF-D5C2BA53B3A0}"/>
</file>

<file path=customXml/itemProps2.xml><?xml version="1.0" encoding="utf-8"?>
<ds:datastoreItem xmlns:ds="http://schemas.openxmlformats.org/officeDocument/2006/customXml" ds:itemID="{B7B583B5-55E7-47AE-928B-7C9962A608F4}"/>
</file>

<file path=customXml/itemProps3.xml><?xml version="1.0" encoding="utf-8"?>
<ds:datastoreItem xmlns:ds="http://schemas.openxmlformats.org/officeDocument/2006/customXml" ds:itemID="{BFD43CA3-F4C8-483B-8EFE-C74E2C14AAC0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100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1</cp:revision>
  <dcterms:created xsi:type="dcterms:W3CDTF">2022-03-08T11:03:42Z</dcterms:created>
  <dcterms:modified xsi:type="dcterms:W3CDTF">2022-03-08T11:21:12Z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