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58FF92-3774-4C2E-9F57-A668A8509011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B38BA-4833-4267-AC9D-4D40BCE6E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18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35903-9729-41C8-BD5B-8175FFDD52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E89BF8-F378-4AA1-A161-420CAF977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28F06-FAD5-4106-9099-9B93310ED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3E685-D5BE-49C2-9637-47EE4ABAE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B457F-5709-4F77-982A-91C6A514A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869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2F122-5181-49FD-BA3F-16B0C598E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502CBB-828A-4A5A-90AA-683EC793F4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04EEB-A220-4EA8-BF0F-D02ADDDA6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00413-F298-4BFA-B5FA-B86708AC5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029E5-9ECB-42AA-A467-B231571F8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51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AA7CF3-C79D-434A-A454-E5DABA7BD1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4588D8-F73C-4B36-8C49-DA4BDF19D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937E7-3009-4C68-BED8-AD63729CB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21C92-F817-48E3-B759-FE53A3B8C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2D46B-5B04-4407-9174-C68A9338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021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37172-23BC-49AB-8B74-9039CE0AE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7E341-66F2-436A-8C11-B83AB0E06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2A5A9-6CA3-419C-9232-3DF40836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F5C10-90BA-4071-8D23-EF8C0613D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EC6C8-6C96-4EE6-93F3-4275BC28B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817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45E79-728B-43FF-861B-5EB99B17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C2A76-3CEF-49E0-B650-005E47016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08064-1BBD-4756-8732-D2D681DAA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01238-A2DC-4B92-B0F3-1393FF5DE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8F8A0-0846-4F49-97C6-6210FEF7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259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5BB57-2CF4-45E7-A98F-A6FDF5100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D1947-8A45-4F63-9D50-E12AB0521D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660F4C-159C-40CD-9A2B-6FA54A846C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77BF68-355F-4C29-A285-B33B737D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6B353E-6B67-4873-98A9-16DF69153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3178A-623D-4455-9DE7-D40B325B5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81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5D81B-14D7-492E-98E8-21553335F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85C4F9-0ACB-4430-9BCE-D0F181CD8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378A2E-FCA4-45D2-B502-F0468620B0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A4CD3A-C0AE-4AED-B833-58EF25D63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0B6259-297D-40D7-8725-7E48150FF0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4423D1-C970-4DDE-A1D4-A2D43DEE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2F154A-8FE1-48F4-9375-742E94066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49D8B3-C82F-409D-8C20-54F516300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78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A2CA2-ABED-4DE1-B3A1-BE482B954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61F291-9422-4105-8E71-E162D4B9E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5AE87B-57F9-4435-84D4-33D6772ED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6C6EA2-607E-47F5-85C7-90C89E6AD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27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2BC3B5-7AF4-49BC-ABDE-BD54980BD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A0788C-4A8F-4E0E-B6BA-3442AEBE9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04F79-60CF-45BE-B4EC-6533A140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700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FD141-F73D-4CD0-9D26-6B2D0D4C0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44D34-C6A6-45C0-A3AB-6BADDE848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50628-52CA-4168-9E78-F13BBC8CBB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AFB100-9954-42D7-BD07-1E3F1F8E2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A7087-95AD-44DE-B150-DCEDF5E67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D09EB6-1FED-40F4-B559-2FEC6B70F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35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FFBFB-D215-4404-BC9F-CEBB96EE5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41CEE3-5DFB-4309-A77D-CA0FBA5B30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184E6B-B5D2-4B07-B099-92A58E99E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5A1B3-AB27-4617-B345-DFAAFA20B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5A9DBC-63EC-48E6-B898-BAA45905F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4F61D2-E4E8-4EB2-91DD-6D808A6F2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921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992AE2-49BA-46D7-A098-D0883EF9C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9DFE1A-7368-49E4-8EF5-D53292336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E23D0-891B-47E7-A418-B628EE879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81C90-3729-4218-84CB-21EE1309607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CE526-32A9-4157-9786-48A21F1879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48D42-2B16-4F47-913A-1224CCE90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84F8A-82F6-4405-86FB-4B908E1FA8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24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9F2EA-2A41-45BB-8B2A-90F906888E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A4FA12-1831-4D1A-820E-1FFF2329F3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79455C-B968-43ED-AD12-82FCFBB60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68840" cy="60127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549590-8DE3-4B70-BA97-DB917EF2A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201546" y="4570469"/>
            <a:ext cx="840135" cy="37245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634604-278C-4E7B-95FB-E99B1F02C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581560" y="-415127"/>
            <a:ext cx="2245021" cy="38895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787C8AE-8352-4FA1-9F88-333A747B46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971222" y="2477334"/>
            <a:ext cx="3360561" cy="37341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0285B2-D17F-4EC9-B3FE-049470EFEA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142755"/>
            <a:ext cx="5540760" cy="71524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0C03FC3-4A57-46EB-8CCE-57D18B18F36F}"/>
              </a:ext>
            </a:extLst>
          </p:cNvPr>
          <p:cNvSpPr/>
          <p:nvPr/>
        </p:nvSpPr>
        <p:spPr>
          <a:xfrm rot="5400000">
            <a:off x="9372350" y="2976079"/>
            <a:ext cx="45134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¡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esconéctate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068D3C-C067-439B-AD74-DF9FA7D66244}"/>
              </a:ext>
            </a:extLst>
          </p:cNvPr>
          <p:cNvSpPr txBox="1"/>
          <p:nvPr/>
        </p:nvSpPr>
        <p:spPr>
          <a:xfrm>
            <a:off x="9518565" y="6142755"/>
            <a:ext cx="2127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 </a:t>
            </a:r>
            <a:r>
              <a:rPr lang="en-US" dirty="0" err="1"/>
              <a:t>presente</a:t>
            </a:r>
            <a:r>
              <a:rPr lang="en-US" dirty="0"/>
              <a:t> </a:t>
            </a:r>
          </a:p>
          <a:p>
            <a:r>
              <a:rPr lang="en-US" dirty="0">
                <a:sym typeface="Wingdings" panose="05000000000000000000" pitchFamily="2" charset="2"/>
              </a:rPr>
              <a:t>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2B6E11-CE6D-4F8B-A7BF-0FE49DD6FA15}"/>
              </a:ext>
            </a:extLst>
          </p:cNvPr>
          <p:cNvSpPr txBox="1"/>
          <p:nvPr/>
        </p:nvSpPr>
        <p:spPr>
          <a:xfrm>
            <a:off x="6886966" y="79874"/>
            <a:ext cx="276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Grammar </a:t>
            </a:r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135CA8D-CAE1-4DF0-8C30-85109FF67E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6893611" y="2616022"/>
            <a:ext cx="6155376" cy="92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375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138ED-CBE0-4D4C-BB09-6D92B1209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CF89E4E-CF06-4C66-8B04-71DCDFB5E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3920" y="-1"/>
            <a:ext cx="3376888" cy="594411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A1196A-C7EB-413C-A404-D66642E06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985" y="-76200"/>
            <a:ext cx="5738357" cy="59441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0A97D9-B29C-4974-95E9-0E05F65CEBA8}"/>
              </a:ext>
            </a:extLst>
          </p:cNvPr>
          <p:cNvSpPr txBox="1"/>
          <p:nvPr/>
        </p:nvSpPr>
        <p:spPr>
          <a:xfrm>
            <a:off x="5613920" y="5944114"/>
            <a:ext cx="3259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Model writing/ talking about holidays 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4DBB17-96D2-4BFA-A9C7-0E84D1322B9C}"/>
              </a:ext>
            </a:extLst>
          </p:cNvPr>
          <p:cNvSpPr txBox="1"/>
          <p:nvPr/>
        </p:nvSpPr>
        <p:spPr>
          <a:xfrm>
            <a:off x="8990808" y="0"/>
            <a:ext cx="277119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sz="1600" dirty="0"/>
              <a:t>¿Qué haces en verano?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¿Dónde prefieres pasar las vacaciones?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¿Adónde fuiste de vacaciones </a:t>
            </a:r>
            <a:r>
              <a:rPr lang="es-ES" sz="1600"/>
              <a:t>el año </a:t>
            </a:r>
            <a:r>
              <a:rPr lang="es-ES" sz="1600" dirty="0"/>
              <a:t>pasado?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¿Dónde te alojaste? 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¿Cómo era el pueblo?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¿Qué planes tienes para el próximo verano?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¿Qué fue lo mejor de tus vacaciones?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¿Por qué son importantes las vacaciones?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¿Por qué veranea tanta gente en el extranjero?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¿Adónde irías si tuvieras mucho dinero? </a:t>
            </a:r>
          </a:p>
          <a:p>
            <a:pPr marL="342900" indent="-342900">
              <a:buFont typeface="+mj-lt"/>
              <a:buAutoNum type="arabicPeriod"/>
            </a:pPr>
            <a:endParaRPr lang="es-ES" sz="1600" dirty="0"/>
          </a:p>
          <a:p>
            <a:r>
              <a:rPr lang="es-ES" sz="1600" dirty="0" err="1"/>
              <a:t>It</a:t>
            </a:r>
            <a:r>
              <a:rPr lang="es-ES" sz="1600" dirty="0"/>
              <a:t> </a:t>
            </a:r>
            <a:r>
              <a:rPr lang="es-ES" sz="1600" dirty="0" err="1"/>
              <a:t>is</a:t>
            </a:r>
            <a:r>
              <a:rPr lang="es-ES" sz="1600" dirty="0"/>
              <a:t> a </a:t>
            </a:r>
            <a:r>
              <a:rPr lang="es-ES" sz="1600" dirty="0" err="1"/>
              <a:t>good</a:t>
            </a:r>
            <a:r>
              <a:rPr lang="es-ES" sz="1600" dirty="0"/>
              <a:t> idea after </a:t>
            </a:r>
            <a:r>
              <a:rPr lang="es-ES" sz="1600" dirty="0" err="1"/>
              <a:t>every</a:t>
            </a:r>
            <a:r>
              <a:rPr lang="es-ES" sz="1600" dirty="0"/>
              <a:t> </a:t>
            </a:r>
            <a:r>
              <a:rPr lang="es-ES" sz="1600" dirty="0" err="1"/>
              <a:t>unit</a:t>
            </a:r>
            <a:r>
              <a:rPr lang="es-ES" sz="1600" dirty="0"/>
              <a:t> </a:t>
            </a:r>
            <a:r>
              <a:rPr lang="es-ES" sz="1600" dirty="0" err="1"/>
              <a:t>to</a:t>
            </a:r>
            <a:r>
              <a:rPr lang="es-ES" sz="1600" dirty="0"/>
              <a:t> </a:t>
            </a:r>
            <a:r>
              <a:rPr lang="es-ES" sz="1600" dirty="0" err="1"/>
              <a:t>practice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language</a:t>
            </a:r>
            <a:r>
              <a:rPr lang="es-ES" sz="1600" dirty="0"/>
              <a:t> </a:t>
            </a:r>
            <a:r>
              <a:rPr lang="es-ES" sz="1600" dirty="0" err="1"/>
              <a:t>you</a:t>
            </a:r>
            <a:r>
              <a:rPr lang="es-ES" sz="1600" dirty="0"/>
              <a:t> </a:t>
            </a:r>
            <a:r>
              <a:rPr lang="es-ES" sz="1600" dirty="0" err="1"/>
              <a:t>have</a:t>
            </a:r>
            <a:r>
              <a:rPr lang="es-ES" sz="1600" dirty="0"/>
              <a:t> </a:t>
            </a:r>
            <a:r>
              <a:rPr lang="es-ES" sz="1600" dirty="0" err="1"/>
              <a:t>used</a:t>
            </a:r>
            <a:r>
              <a:rPr lang="es-ES" sz="1600" dirty="0"/>
              <a:t> </a:t>
            </a:r>
            <a:r>
              <a:rPr lang="es-ES" sz="1600" dirty="0" err="1"/>
              <a:t>by</a:t>
            </a:r>
            <a:r>
              <a:rPr lang="es-ES" sz="1600" dirty="0"/>
              <a:t> </a:t>
            </a:r>
            <a:r>
              <a:rPr lang="es-ES" sz="1600" dirty="0" err="1"/>
              <a:t>answering</a:t>
            </a:r>
            <a:r>
              <a:rPr lang="es-ES" sz="1600" dirty="0"/>
              <a:t> </a:t>
            </a:r>
            <a:r>
              <a:rPr lang="es-ES" sz="1600" dirty="0" err="1"/>
              <a:t>questions</a:t>
            </a:r>
            <a:r>
              <a:rPr lang="es-ES" sz="1600" dirty="0"/>
              <a:t> </a:t>
            </a:r>
            <a:r>
              <a:rPr lang="es-ES" sz="1600" dirty="0">
                <a:sym typeface="Wingdings" panose="05000000000000000000" pitchFamily="2" charset="2"/>
              </a:rPr>
              <a:t> </a:t>
            </a:r>
            <a:endParaRPr lang="es-ES" sz="1600" dirty="0"/>
          </a:p>
        </p:txBody>
      </p:sp>
      <p:pic>
        <p:nvPicPr>
          <p:cNvPr id="12" name="Picture 11" descr="Warming Cat">
            <a:extLst>
              <a:ext uri="{FF2B5EF4-FFF2-40B4-BE49-F238E27FC236}">
                <a16:creationId xmlns:a16="http://schemas.microsoft.com/office/drawing/2014/main" id="{22FE4A7D-959C-4A7C-B137-CA7CD3594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625" y="5010966"/>
            <a:ext cx="26193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21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2" ma:contentTypeDescription="Create a new document." ma:contentTypeScope="" ma:versionID="2e6f55b11c3d965d31bfb36fa926b9d6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18a6a803ef4385f510e8e7bc3a7a60fb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8C84EA-6A5D-46D8-9DD4-8486C6DE324C}"/>
</file>

<file path=customXml/itemProps2.xml><?xml version="1.0" encoding="utf-8"?>
<ds:datastoreItem xmlns:ds="http://schemas.openxmlformats.org/officeDocument/2006/customXml" ds:itemID="{FB34CB43-9115-4608-9CB1-B752E565143A}"/>
</file>

<file path=customXml/itemProps3.xml><?xml version="1.0" encoding="utf-8"?>
<ds:datastoreItem xmlns:ds="http://schemas.openxmlformats.org/officeDocument/2006/customXml" ds:itemID="{072EFAB9-1693-4268-B47A-0605C2DEF451}"/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109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Thorley</dc:creator>
  <cp:lastModifiedBy>Rebecca Thorley</cp:lastModifiedBy>
  <cp:revision>2</cp:revision>
  <dcterms:created xsi:type="dcterms:W3CDTF">2022-02-16T09:07:06Z</dcterms:created>
  <dcterms:modified xsi:type="dcterms:W3CDTF">2022-02-16T09:43:08Z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