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47C0EF-B4E6-4D5E-9518-62123C6BD7EB}" v="7" dt="2022-02-20T13:00:07.1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11" Type="http://schemas.openxmlformats.org/officeDocument/2006/relationships/customXml" Target="../customXml/item3.xml"/><Relationship Id="rId5" Type="http://schemas.openxmlformats.org/officeDocument/2006/relationships/viewProps" Target="viewProps.xml"/><Relationship Id="rId10" Type="http://schemas.openxmlformats.org/officeDocument/2006/relationships/customXml" Target="../customXml/item2.xml"/><Relationship Id="rId4" Type="http://schemas.openxmlformats.org/officeDocument/2006/relationships/presProps" Target="presProps.xml"/><Relationship Id="rId9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62120C-D01C-4EBA-87F5-9DBB209C64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258827-C25B-4063-B823-59D005A5BA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2B69A0-35DE-40A4-B1C0-4497287EB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C8EB9-BD0A-471A-8080-ABDA698D7578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FE8E71-4A48-40E5-80B9-D21E20875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D77DD2-CD5B-424F-85E0-2B987AF80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767E-3295-45D6-9603-D69130DD9B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2618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2DAEB-7E32-4073-B01F-FD812B59B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FC35DA-CF11-4834-996E-27F68602E7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CCD5A7-CFE1-4D10-9D37-A2C80821D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C8EB9-BD0A-471A-8080-ABDA698D7578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846E8E-A0F7-4C52-B961-634E22527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34C3F8-4B5B-4178-9578-3C9A61787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767E-3295-45D6-9603-D69130DD9B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813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08DB027-5586-4753-8FF1-B4645D30DE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D18D69-D9E3-4E41-918B-71A25352E8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934784-4AC1-4B8F-AD09-F1C91335D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C8EB9-BD0A-471A-8080-ABDA698D7578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652743-D097-44B9-802A-98CC2D131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59172B-03A0-4319-BC88-502916C1C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767E-3295-45D6-9603-D69130DD9B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8609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702DB3-DB6E-434F-9E8A-4B3A46BD6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66707F-A6D6-482E-9B46-CB69DD6527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F5A58F-C0E8-4E10-B87A-B6248DF71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C8EB9-BD0A-471A-8080-ABDA698D7578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9F3B91-7E0D-4C18-945C-72216E32C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99B398-5620-416C-A6DE-EDBCBCF50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767E-3295-45D6-9603-D69130DD9B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1471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C5BCE-141E-4D32-B7B6-CE49F8FD5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B0DFB3-18BC-4973-916F-A7AA5AFDCE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CE3F41-17BB-4120-919D-134B20787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C8EB9-BD0A-471A-8080-ABDA698D7578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F7DA06-6E69-48DD-88C4-8CD0DBE42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0AB083-DF2F-40AD-A73A-D2CEF8425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767E-3295-45D6-9603-D69130DD9B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5484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9710F-6ED4-401F-8E3E-A6CD149F3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E078DA-9890-4BAC-A50F-373B4E889E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6CD404-5BCA-447F-BFDF-46C0608202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22C830-6F5B-4ED2-8B31-AB5C2BFCF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C8EB9-BD0A-471A-8080-ABDA698D7578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9F785F-EDFB-4BD9-9207-930AE81CD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5D28B9-6027-4A2C-BC03-F805EAD57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767E-3295-45D6-9603-D69130DD9B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968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67DDA-7DC1-4DB8-8080-7113B9909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97FC66-8D25-4869-B5F3-4AD9101B6C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9DFD47-045B-45E6-BE7F-DF9B20F432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5FF2F6-BF5B-4979-84D0-9A0ABE1C53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F33AA5-2BAD-443E-8771-EA0A73B06E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7D62DC-7637-4CCF-93DC-683D615FA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C8EB9-BD0A-471A-8080-ABDA698D7578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1F68B68-3522-476D-B1BE-44A7CBF6F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4AD767-3DFA-4D38-9E6A-5A7E40B85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767E-3295-45D6-9603-D69130DD9B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9433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3BAFE-EE94-4BA2-A2E9-B3624F714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334F01-2880-4C1B-A89B-6FB9D9813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C8EB9-BD0A-471A-8080-ABDA698D7578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A3428C-43C0-4E4F-90A4-ABA708C0F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7C44E5-4661-4C96-9535-E65C34B33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767E-3295-45D6-9603-D69130DD9B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262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A61AF3-ABEC-4AA6-A797-F3EF3C87D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C8EB9-BD0A-471A-8080-ABDA698D7578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EEED1E5-59CD-47BD-8BD0-9A46DFD1B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3278C8-C8C4-4ADE-9EBE-102B9B6DF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767E-3295-45D6-9603-D69130DD9B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6271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B85BD-DDCD-4C7B-8BEF-40444E155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933EE9-6A7E-4DF5-8435-6E73AC0697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4171CB-EB0B-4B41-9F04-6416C40771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1B0C5F-22A8-4545-83D3-A15DF11F1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C8EB9-BD0A-471A-8080-ABDA698D7578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430092-AE43-474B-912B-EFE2CD132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3DD1EB-9800-412D-9E00-676806107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767E-3295-45D6-9603-D69130DD9B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4319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D325B5-2518-4BE3-9E85-5B9DFBF72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4F837E3-4E18-40CB-85B0-70C70CD2C3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859E89-C6D9-4A9C-AFFB-89628FA8B4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CF5171-5CD6-4F9E-B837-51D790B7D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C8EB9-BD0A-471A-8080-ABDA698D7578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5D0534-554A-4E86-A77C-B4EA1A92C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105F75-0A99-4084-A955-982A6686B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7767E-3295-45D6-9603-D69130DD9B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961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81EF04-CC43-4A6F-B148-61A414B23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4F1D3F-74C3-4932-AD6B-A7E3914998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9D71D2-8507-46B1-A7DA-5CF47D54ED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DC8EB9-BD0A-471A-8080-ABDA698D7578}" type="datetimeFigureOut">
              <a:rPr lang="en-GB" smtClean="0"/>
              <a:t>20/02/2022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838752-1D8E-4CE4-96C3-9ED443133D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16C7DC-A258-458E-A7B1-0E83FC254B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7767E-3295-45D6-9603-D69130DD9B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5061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69C1A-313E-4361-BE20-8D1C3D163D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0564B6-77D7-4467-86DF-21B1E5FB89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7540FD4-D248-4B00-92FE-74F091DD5F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642" y="0"/>
            <a:ext cx="8702794" cy="317781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296E958-4A11-4A23-B557-68DDA11ACE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3152" y="16695"/>
            <a:ext cx="3558848" cy="314442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BEE1274-5A49-49B3-8E04-BD3D57AE7F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4131" y="3144660"/>
            <a:ext cx="8397968" cy="214902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2ADEF21-7352-4B34-B802-480C9B54D8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2099" y="3144660"/>
            <a:ext cx="4149543" cy="214902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52CD1A9-5B17-4553-A823-93685C8907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299266"/>
            <a:ext cx="4816257" cy="66299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D8F01EF-5036-4A2C-8A16-D5FDAF7C32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46343" y="5349875"/>
            <a:ext cx="4115157" cy="57155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8F920FAE-C5EC-4C4E-851D-3CDCA7DE3298}"/>
              </a:ext>
            </a:extLst>
          </p:cNvPr>
          <p:cNvSpPr/>
          <p:nvPr/>
        </p:nvSpPr>
        <p:spPr>
          <a:xfrm>
            <a:off x="0" y="5921425"/>
            <a:ext cx="41860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66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De </a:t>
            </a:r>
            <a:r>
              <a:rPr lang="en-US" sz="5400" b="1" dirty="0" err="1">
                <a:ln w="66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costumbre</a:t>
            </a:r>
            <a:endParaRPr lang="en-US" sz="5400" b="1" cap="none" spc="0" dirty="0">
              <a:ln w="66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20" name="Picture 19" descr="Jump Cat">
            <a:extLst>
              <a:ext uri="{FF2B5EF4-FFF2-40B4-BE49-F238E27FC236}">
                <a16:creationId xmlns:a16="http://schemas.microsoft.com/office/drawing/2014/main" id="{E9CBC5B6-26A3-4B64-91AE-08C3EDDA1F9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60370">
            <a:off x="8877182" y="4972124"/>
            <a:ext cx="2619375" cy="261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305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0F82AA-82B7-43D3-9717-AC49AEA49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93B8EDF-0E63-4A27-BF24-EE72D0CB33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689" y="119125"/>
            <a:ext cx="9596414" cy="3760985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5D1D0DD-316E-42FC-A225-D4365C83E739}"/>
              </a:ext>
            </a:extLst>
          </p:cNvPr>
          <p:cNvSpPr txBox="1"/>
          <p:nvPr/>
        </p:nvSpPr>
        <p:spPr>
          <a:xfrm>
            <a:off x="9880192" y="530942"/>
            <a:ext cx="162232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It is a good idea to have a good knowledge about some of the more popular festivals in the Spanish speaking world.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0BECF9-0FFE-4E28-BEFE-90014759A723}"/>
              </a:ext>
            </a:extLst>
          </p:cNvPr>
          <p:cNvSpPr txBox="1"/>
          <p:nvPr/>
        </p:nvSpPr>
        <p:spPr>
          <a:xfrm>
            <a:off x="216310" y="4317324"/>
            <a:ext cx="514227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¿Qué te gusta comer?</a:t>
            </a:r>
          </a:p>
          <a:p>
            <a:r>
              <a:rPr lang="es-ES" dirty="0"/>
              <a:t>¿Has probado la comida española?</a:t>
            </a:r>
          </a:p>
          <a:p>
            <a:r>
              <a:rPr lang="es-ES" dirty="0"/>
              <a:t>¿Prefieres cenar en casa o en un restaurante?</a:t>
            </a:r>
          </a:p>
          <a:p>
            <a:r>
              <a:rPr lang="es-ES" dirty="0"/>
              <a:t>Háblame de lo que hiciste en un día especial con tu familia o tus amigos.</a:t>
            </a:r>
          </a:p>
          <a:p>
            <a:r>
              <a:rPr lang="es-ES" dirty="0"/>
              <a:t>¿Cómo vas a celebrar tu próximo cumpleaños? </a:t>
            </a:r>
          </a:p>
          <a:p>
            <a:endParaRPr lang="es-E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002B995-25A1-4D12-9C11-2B83F8077367}"/>
              </a:ext>
            </a:extLst>
          </p:cNvPr>
          <p:cNvSpPr txBox="1"/>
          <p:nvPr/>
        </p:nvSpPr>
        <p:spPr>
          <a:xfrm>
            <a:off x="5137355" y="4370438"/>
            <a:ext cx="492104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¿Has asistido a un festival de música?</a:t>
            </a:r>
          </a:p>
          <a:p>
            <a:r>
              <a:rPr lang="es-ES" dirty="0"/>
              <a:t>¿Cuál es la fiesta más importante en tu opinión?</a:t>
            </a:r>
          </a:p>
          <a:p>
            <a:r>
              <a:rPr lang="es-ES" dirty="0"/>
              <a:t>¿Crees que las fiestas tradicionales son importantes?</a:t>
            </a:r>
          </a:p>
          <a:p>
            <a:r>
              <a:rPr lang="es-ES" dirty="0"/>
              <a:t>Háblame de lo que hiciste por Navidad.</a:t>
            </a:r>
          </a:p>
          <a:p>
            <a:r>
              <a:rPr lang="es-ES" dirty="0"/>
              <a:t>Háblame de una fiesta a la que te gustaría asistir.</a:t>
            </a:r>
          </a:p>
          <a:p>
            <a:endParaRPr lang="es-ES" dirty="0"/>
          </a:p>
        </p:txBody>
      </p:sp>
      <p:pic>
        <p:nvPicPr>
          <p:cNvPr id="10" name="Picture 9" descr="Eat Meow">
            <a:extLst>
              <a:ext uri="{FF2B5EF4-FFF2-40B4-BE49-F238E27FC236}">
                <a16:creationId xmlns:a16="http://schemas.microsoft.com/office/drawing/2014/main" id="{3F766F1B-0852-40E3-A623-BC7E3428ED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7514" y="3481100"/>
            <a:ext cx="381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4064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46DEC295A62B4EB3C228792FC807FC" ma:contentTypeVersion="12" ma:contentTypeDescription="Create a new document." ma:contentTypeScope="" ma:versionID="2e6f55b11c3d965d31bfb36fa926b9d6">
  <xsd:schema xmlns:xsd="http://www.w3.org/2001/XMLSchema" xmlns:xs="http://www.w3.org/2001/XMLSchema" xmlns:p="http://schemas.microsoft.com/office/2006/metadata/properties" xmlns:ns2="ca3f2d2e-8347-4b27-9ffb-01456fb4c1d8" xmlns:ns3="8b115fc3-0104-4132-9620-7d56764a5c0c" targetNamespace="http://schemas.microsoft.com/office/2006/metadata/properties" ma:root="true" ma:fieldsID="18a6a803ef4385f510e8e7bc3a7a60fb" ns2:_="" ns3:_="">
    <xsd:import namespace="ca3f2d2e-8347-4b27-9ffb-01456fb4c1d8"/>
    <xsd:import namespace="8b115fc3-0104-4132-9620-7d56764a5c0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3f2d2e-8347-4b27-9ffb-01456fb4c1d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115fc3-0104-4132-9620-7d56764a5c0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82878F7-67B2-477B-AADA-B0CDFFBF90E7}"/>
</file>

<file path=customXml/itemProps2.xml><?xml version="1.0" encoding="utf-8"?>
<ds:datastoreItem xmlns:ds="http://schemas.openxmlformats.org/officeDocument/2006/customXml" ds:itemID="{16D77257-441E-4B41-955E-F4D68332D333}"/>
</file>

<file path=customXml/itemProps3.xml><?xml version="1.0" encoding="utf-8"?>
<ds:datastoreItem xmlns:ds="http://schemas.openxmlformats.org/officeDocument/2006/customXml" ds:itemID="{102FFDEF-4A06-4E26-88FB-BE0E3C4DE6DB}"/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121</Words>
  <Application>Microsoft Office PowerPoint</Application>
  <PresentationFormat>Widescreen</PresentationFormat>
  <Paragraphs>12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Rebecca Thorley</dc:creator>
  <cp:lastModifiedBy>Rebecca Thorley</cp:lastModifiedBy>
  <cp:revision>1</cp:revision>
  <dcterms:created xsi:type="dcterms:W3CDTF">2022-02-20T12:03:48Z</dcterms:created>
  <dcterms:modified xsi:type="dcterms:W3CDTF">2022-02-20T13:00:43Z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0x010100C646DEC295A62B4EB3C228792FC807FC</vt:lpwstr>
  </property>
</Properties>
</file>