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11B3D-16B5-4D0D-964D-BEE83715F583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D4F92-0799-4A6B-94F6-6FEAE0BC17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501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D4F92-0799-4A6B-94F6-6FEAE0BC179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109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DB3C9-F5F3-4635-897C-061DCA968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02A15D-F4D4-4532-BDC1-DE4204B5E9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08EA8-4D1C-4B47-B211-849EB6501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1E39-6303-4E00-81FB-459AD45C239B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C8090-5A16-4912-A537-0DA6745D1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EF851-271F-45A2-9C4B-019997205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7D5C5-85AD-4237-97EB-04BD8786C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43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523B-5353-42CA-B3B1-1B6B56560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E74A4D-3E68-46F3-9D2B-E164F27CD4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699A4-681D-4703-B52C-EE6E3AB9A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1E39-6303-4E00-81FB-459AD45C239B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2D55F-BE7A-42C2-9568-ED93C6BFD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1AF67-BC8D-4D21-8501-0A41131CE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7D5C5-85AD-4237-97EB-04BD8786C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31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A7A592-E042-4CCD-9A00-C00A3A9549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E22784-B9DD-4632-A1D8-67047D7C55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4FCA8-D1F8-4D69-B7D5-FA03B47E0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1E39-6303-4E00-81FB-459AD45C239B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51F131-8298-47A3-9520-08676F7E3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C48CE-61D8-46D8-B16B-C282D4C8F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7D5C5-85AD-4237-97EB-04BD8786C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659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4F903-5587-4292-AE41-B1DA80FA2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B65EE-AA53-4F6E-B5F7-B3F2C4534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C8F70-2F31-4BA2-B8D5-5BD223B54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1E39-6303-4E00-81FB-459AD45C239B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066E9-81DE-4D19-89AC-B026036A0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DD732-8B24-4C93-848F-B341FF71D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7D5C5-85AD-4237-97EB-04BD8786C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07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4D3F3-1614-41EB-B819-E9F70CA92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DFB995-605D-4195-847C-9B56F3132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CC0FD-D0ED-4F08-9FC6-A7311AE8E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1E39-6303-4E00-81FB-459AD45C239B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DDB6D-827F-4D58-8EEA-3E161410A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5F88E-3CCE-415D-990A-B60C9D342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7D5C5-85AD-4237-97EB-04BD8786C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545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62E74-5539-4831-9325-3A5EAA307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B4105-2946-4287-9E29-2FDF4267F5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FFD7F-9AEB-483F-BC3A-8B07D91FE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6149E1-2BA9-428E-B8A5-5BAAC4002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1E39-6303-4E00-81FB-459AD45C239B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44A0F-2A1C-4754-8061-737795C72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D1FD14-4A94-46D6-9C6E-9DCD1F012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7D5C5-85AD-4237-97EB-04BD8786C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94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5836C-2E46-41CB-8D18-0DF75158D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64125E-F090-45C5-B794-01B85CBB8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E4FD9C-992B-4FC8-A098-F734C79D1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41A4E6-C14F-4A3F-BDCF-718FF51BD4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A8789C-FE60-4D28-9F74-A39FB4E596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DB564E-B5CC-4080-BBD7-86E9B7090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1E39-6303-4E00-81FB-459AD45C239B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BB1FB0-C8F8-421F-AA32-1EB8A6A7A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C0EDE-A3F9-4713-BDFE-B2658C852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7D5C5-85AD-4237-97EB-04BD8786C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185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9F502-7E9E-41A7-A9E2-B5BD1709A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AE996C-873B-4D2A-B17C-74358FD42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1E39-6303-4E00-81FB-459AD45C239B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410D5-C28E-4751-91B6-3A6FC1D6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A21B9F-D3C6-43F6-9E58-69CC6E94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7D5C5-85AD-4237-97EB-04BD8786C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670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31ED03-06BF-4717-893F-BA8C93316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1E39-6303-4E00-81FB-459AD45C239B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7D4ED7-A2DD-4ADD-8806-33A9F2D96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778EF-9AB0-4254-9953-83545864F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7D5C5-85AD-4237-97EB-04BD8786C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12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54B07-8C81-498D-A60E-C20B9B90A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6B211-4AB2-4023-AB70-8250BEAA7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DD427C-4222-400F-86D7-0189E1791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A65833-A7F1-4BC7-A665-18765DE5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1E39-6303-4E00-81FB-459AD45C239B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21049-BF85-4D37-BB0D-EADEBDF80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02EE3B-DEBE-4FEA-A92F-EC57061F8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7D5C5-85AD-4237-97EB-04BD8786C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111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C9ABB-3EFC-4040-90A2-0BAF79B9A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FC4AAA-74A5-4525-95E7-7374520859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17448B-56E9-4614-9BAC-7B6C60BFB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555327-16D4-46B8-8A29-1436FC6FC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1E39-6303-4E00-81FB-459AD45C239B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29544B-AD0D-465C-9CCB-BB48DC762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B15990-170F-4930-ACF5-C10245CB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7D5C5-85AD-4237-97EB-04BD8786C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894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2BE909-27DE-4784-BA33-5F30126A5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C518B7-0315-4592-B2CC-ECF9B4D0F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09FE8-8946-4564-86BF-6F269E8113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91E39-6303-4E00-81FB-459AD45C239B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7115E-BE90-4C0B-94BB-A9869BEE6B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D4D4D-5FEA-4B90-BE17-83D9BEBD1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7D5C5-85AD-4237-97EB-04BD8786C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1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6B7D9-A6C4-43BB-ACE5-06FF74F300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307A22-0BF3-4E14-BD52-298DA9CAA4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FFF1BE-3070-47BB-99D9-F8F0B1F05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53599" cy="59288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B2DB71-F68F-4629-A9CC-111CA3AD1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599" y="7103"/>
            <a:ext cx="5662151" cy="46181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FD7C6D-EBC6-402D-A9C1-7CF985CCA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47443"/>
            <a:ext cx="3635055" cy="10821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94732E-E28E-4988-B561-345D9B5A8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3599" y="4662304"/>
            <a:ext cx="5662151" cy="6325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B98CB4-DC71-476A-8CF7-519E9E7657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3599" y="5357324"/>
            <a:ext cx="4054191" cy="5715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24F2A-EFB9-4E9E-BD7D-CE4AD11DF4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6440" y="5945483"/>
            <a:ext cx="5123431" cy="78961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D89E910-D3C5-4A4A-AEDD-624417F6DE76}"/>
              </a:ext>
            </a:extLst>
          </p:cNvPr>
          <p:cNvSpPr/>
          <p:nvPr/>
        </p:nvSpPr>
        <p:spPr>
          <a:xfrm>
            <a:off x="8841256" y="5847443"/>
            <a:ext cx="27510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Ciudades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4107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2ED90-C0EC-4B22-8097-82AA56CDB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3C3DC81-FB8E-4325-9A35-41514058D5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28707" y="4438368"/>
            <a:ext cx="3170195" cy="1943268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9D8E6B-1216-4BBC-AA88-8CA1B3842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15" y="80652"/>
            <a:ext cx="2911092" cy="50448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AB3BDE-E68F-47B8-BF79-D1A37149DA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1909" y="80652"/>
            <a:ext cx="3243792" cy="43513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B9F2FE-B782-42C5-9373-6A65FEC1DE4E}"/>
              </a:ext>
            </a:extLst>
          </p:cNvPr>
          <p:cNvSpPr txBox="1"/>
          <p:nvPr/>
        </p:nvSpPr>
        <p:spPr>
          <a:xfrm>
            <a:off x="256010" y="5388213"/>
            <a:ext cx="3824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Se </a:t>
            </a:r>
            <a:r>
              <a:rPr lang="en-US" sz="1400" dirty="0" err="1"/>
              <a:t>puede</a:t>
            </a:r>
            <a:r>
              <a:rPr lang="en-US" sz="1400" dirty="0"/>
              <a:t>/ </a:t>
            </a:r>
            <a:r>
              <a:rPr lang="en-US" sz="1400" dirty="0" err="1"/>
              <a:t>pueden</a:t>
            </a:r>
            <a:r>
              <a:rPr lang="en-US" sz="1400" dirty="0"/>
              <a:t> + infinitive </a:t>
            </a:r>
          </a:p>
          <a:p>
            <a:r>
              <a:rPr lang="en-US" sz="1400" dirty="0"/>
              <a:t>Use these to say what you can do </a:t>
            </a:r>
          </a:p>
          <a:p>
            <a:r>
              <a:rPr lang="en-US" sz="1400" dirty="0"/>
              <a:t>Se </a:t>
            </a:r>
            <a:r>
              <a:rPr lang="en-US" sz="1400" dirty="0" err="1"/>
              <a:t>pueden</a:t>
            </a:r>
            <a:r>
              <a:rPr lang="en-US" sz="1400" dirty="0"/>
              <a:t> </a:t>
            </a:r>
            <a:r>
              <a:rPr lang="en-US" sz="1400" dirty="0" err="1"/>
              <a:t>probar</a:t>
            </a:r>
            <a:r>
              <a:rPr lang="en-US" sz="1400" dirty="0"/>
              <a:t> </a:t>
            </a:r>
            <a:r>
              <a:rPr lang="en-US" sz="1400" dirty="0" err="1"/>
              <a:t>platos</a:t>
            </a:r>
            <a:r>
              <a:rPr lang="en-US" sz="1400" dirty="0"/>
              <a:t> </a:t>
            </a:r>
            <a:r>
              <a:rPr lang="en-US" sz="1400" dirty="0" err="1"/>
              <a:t>típicos</a:t>
            </a:r>
            <a:endParaRPr lang="en-GB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3515A3-0DCC-4D0D-BCD8-CB37BE58BFE3}"/>
              </a:ext>
            </a:extLst>
          </p:cNvPr>
          <p:cNvSpPr txBox="1"/>
          <p:nvPr/>
        </p:nvSpPr>
        <p:spPr>
          <a:xfrm>
            <a:off x="6445214" y="761080"/>
            <a:ext cx="33626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dirty="0"/>
              <a:t>¿Cuál es tu ciudad favorita?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¿Cómo es el pueblo/ la ciudad donde vives?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¿Qué es mejor, vivir en campo o en la ciudad?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¿Qué hay para turistas en tu zona?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¿Qué hiciste recientemente en tu zona?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¿Cómo cambiarías tu zona?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¿Qué harás en tu zona este fin de semana, si hace buen tiempo?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¿Dónde te gusta comprar?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¿Adónde fuiste de compras la ultima vez y qué compraste?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Describe una visita que hiciste a una ciudad. </a:t>
            </a:r>
          </a:p>
        </p:txBody>
      </p:sp>
      <p:pic>
        <p:nvPicPr>
          <p:cNvPr id="17" name="Picture 16" descr="Hide Cat">
            <a:extLst>
              <a:ext uri="{FF2B5EF4-FFF2-40B4-BE49-F238E27FC236}">
                <a16:creationId xmlns:a16="http://schemas.microsoft.com/office/drawing/2014/main" id="{6F66CA53-3042-40D0-B6E5-B0241801DB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254" y="4529705"/>
            <a:ext cx="26193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209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2" ma:contentTypeDescription="Create a new document." ma:contentTypeScope="" ma:versionID="2e6f55b11c3d965d31bfb36fa926b9d6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18a6a803ef4385f510e8e7bc3a7a60fb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8B7A303-D3B6-40C5-90CA-73CAC295C1EF}"/>
</file>

<file path=customXml/itemProps2.xml><?xml version="1.0" encoding="utf-8"?>
<ds:datastoreItem xmlns:ds="http://schemas.openxmlformats.org/officeDocument/2006/customXml" ds:itemID="{8C06DE9C-D722-49F7-9913-FAD45A4F4560}"/>
</file>

<file path=customXml/itemProps3.xml><?xml version="1.0" encoding="utf-8"?>
<ds:datastoreItem xmlns:ds="http://schemas.openxmlformats.org/officeDocument/2006/customXml" ds:itemID="{A59C7C72-B255-4056-BBF0-8F33472C7891}"/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118</Words>
  <Application>Microsoft Office PowerPoint</Application>
  <PresentationFormat>Widescreen</PresentationFormat>
  <Paragraphs>15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Thorley</dc:creator>
  <cp:lastModifiedBy>Rebecca Thorley</cp:lastModifiedBy>
  <cp:revision>2</cp:revision>
  <dcterms:created xsi:type="dcterms:W3CDTF">2022-02-20T13:04:17Z</dcterms:created>
  <dcterms:modified xsi:type="dcterms:W3CDTF">2022-02-20T13:21:49Z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</Properties>
</file>