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D29830-40C8-FACA-50AE-73EF58CF8F43}" v="9" dt="2022-02-16T08:43:52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43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ss Thorley" userId="S::gw13thorleyrebecca@glow.sch.uk::425d2982-38bd-4513-8924-aaec7e91b1ec" providerId="AD" clId="Web-{4ED29830-40C8-FACA-50AE-73EF58CF8F43}"/>
    <pc:docChg chg="modSld">
      <pc:chgData name="Miss Thorley" userId="S::gw13thorleyrebecca@glow.sch.uk::425d2982-38bd-4513-8924-aaec7e91b1ec" providerId="AD" clId="Web-{4ED29830-40C8-FACA-50AE-73EF58CF8F43}" dt="2022-02-16T08:43:52.119" v="4" actId="20577"/>
      <pc:docMkLst>
        <pc:docMk/>
      </pc:docMkLst>
      <pc:sldChg chg="modSp">
        <pc:chgData name="Miss Thorley" userId="S::gw13thorleyrebecca@glow.sch.uk::425d2982-38bd-4513-8924-aaec7e91b1ec" providerId="AD" clId="Web-{4ED29830-40C8-FACA-50AE-73EF58CF8F43}" dt="2022-02-16T08:43:16.539" v="0"/>
        <pc:sldMkLst>
          <pc:docMk/>
          <pc:sldMk cId="3288680941" sldId="256"/>
        </pc:sldMkLst>
        <pc:picChg chg="mod">
          <ac:chgData name="Miss Thorley" userId="S::gw13thorleyrebecca@glow.sch.uk::425d2982-38bd-4513-8924-aaec7e91b1ec" providerId="AD" clId="Web-{4ED29830-40C8-FACA-50AE-73EF58CF8F43}" dt="2022-02-16T08:43:16.539" v="0"/>
          <ac:picMkLst>
            <pc:docMk/>
            <pc:sldMk cId="3288680941" sldId="256"/>
            <ac:picMk id="11" creationId="{4703E157-D94C-445E-B5C2-755B265F2F66}"/>
          </ac:picMkLst>
        </pc:picChg>
      </pc:sldChg>
      <pc:sldChg chg="modSp">
        <pc:chgData name="Miss Thorley" userId="S::gw13thorleyrebecca@glow.sch.uk::425d2982-38bd-4513-8924-aaec7e91b1ec" providerId="AD" clId="Web-{4ED29830-40C8-FACA-50AE-73EF58CF8F43}" dt="2022-02-16T08:43:52.119" v="4" actId="20577"/>
        <pc:sldMkLst>
          <pc:docMk/>
          <pc:sldMk cId="346369730" sldId="257"/>
        </pc:sldMkLst>
        <pc:spChg chg="mod">
          <ac:chgData name="Miss Thorley" userId="S::gw13thorleyrebecca@glow.sch.uk::425d2982-38bd-4513-8924-aaec7e91b1ec" providerId="AD" clId="Web-{4ED29830-40C8-FACA-50AE-73EF58CF8F43}" dt="2022-02-16T08:43:52.119" v="4" actId="20577"/>
          <ac:spMkLst>
            <pc:docMk/>
            <pc:sldMk cId="346369730" sldId="257"/>
            <ac:spMk id="8" creationId="{5B64EF04-70F4-46E8-98D6-616D4EB2194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B14F4-B903-4C67-9124-9A6700B0C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1CABA-D14E-4AC7-A6CE-AE912DB2C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87DF7-A6DC-4A6C-A209-6F147E90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43824-E22D-46C1-BD59-5EC69197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6D155-6563-4CF6-9F14-CF3830396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089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5101D-4157-4247-AD5C-8D06EE698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815FAC-56CB-4543-9743-1761311E3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0DD89-A062-4DCE-A599-3CF4C88E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686F1-48AE-431E-973F-20FBB3B89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B0B38-C2E0-4CC7-9217-DEACA3F23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87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299009-8C9A-4CFA-9926-AE3D6FA3A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7A78B-9825-448C-9945-D59689DE6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665CF-2987-4E6E-B4CE-5DBB2B8C9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2FC89-6887-4466-8E87-1F84CC16C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BE54-4B46-42A0-802F-4F366C1D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11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31E1A-9988-415C-81A2-BE131F2C6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1B900-F9F4-45D2-9156-53C12CFE5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18018-F57F-4218-A63E-D238503C6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72621-AFB0-4E4C-8A9D-F8AD28729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D670B-0D0A-4095-A5C5-CBF803B4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9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A643C-95D1-4710-84C2-BAFCF2BD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51353-DC63-463E-855A-E0E869D65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1CD8A-0BF3-4668-A717-08F16FD3C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350A2-315D-4C41-BB7F-E2EB255F1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3E955-C4FE-4A36-8D5E-E239C5058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43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7AC3-C881-48D2-8204-7D3F5D3F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190E3-2170-40C1-A5B9-23456BAFA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D60B2F-A743-4CE6-AA4A-B34A1A515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EFB1F-12A3-4392-95C6-38063BF31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7057B3-7ED1-423E-85CA-541DCC954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20459-2A82-472C-AF83-8A24ADF7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26D53-FDD1-41D9-86A6-3D1C75210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1D063-A1E1-403B-888E-9FE317BA7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AE6B0-F0CE-44E7-A3A5-17BF9D59B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3CC51-DB00-4453-B0AD-E03DB0499D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C6A1E0-2480-4D45-AFF3-8FA1170AEE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6645FF-7CC9-47B2-9730-F1BAB60DC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B889A4-910E-4382-8D0A-B30534946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C12E84-28D0-42B4-91E9-41563BAD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7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ED3DF-A507-408B-A19D-AF725BBDD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76420-1A8C-4E14-8447-A00800F93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F0CFF0-A8A7-46B0-9EDC-AFBFF91E6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8B2D1E-4441-463E-8551-21FA4C830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37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7F214-8FE8-4702-B273-346F921C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B04AE7-A4D5-4C63-BF91-C3F2CC5ED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4F87B-E75A-4A1E-9364-C6E5EE65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09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87C54-FC49-406A-A599-14B90827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FCFC7-FF0C-4683-82E5-05156063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6AEC5-99E0-45D7-BE64-6B991A257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C65FD-3D45-416A-874E-EC971185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C9A1D-F588-48DF-9D23-20A66BA2F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0C1D4-A480-4215-B95D-DDFF62A5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160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DA4A5-C1C4-4F06-B287-B181BC3F3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8DE000-F295-40B7-A9EE-21F900A118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6562E4-6AA0-4EE8-A5D6-00644D2C1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82AAD8-D364-4E4B-9F7F-AF9734EE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6A4BF-F9BE-4841-8E68-8B13D0910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82E26-61A4-41C2-9346-24B3E605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61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F51B24-9163-498E-9DCB-05ADE9022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07812-1B08-4EF0-BBEA-89414DFFA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66234-4C6F-491B-B29F-510853B7A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57681-1822-4981-969A-CF76896F321E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00D61-FBB4-47A4-9D8E-0B457BD80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E2A3D-9557-4A91-B573-FFC8963CD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91C96-E087-4C54-B9D1-75B8F98845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88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9B421-65FB-4E9E-AAE5-A6948EA7E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0127" y="-1497012"/>
            <a:ext cx="9144000" cy="2387600"/>
          </a:xfrm>
        </p:spPr>
        <p:txBody>
          <a:bodyPr/>
          <a:lstStyle/>
          <a:p>
            <a:r>
              <a:rPr lang="en-GB" dirty="0"/>
              <a:t>¡A </a:t>
            </a:r>
            <a:r>
              <a:rPr lang="en-GB" dirty="0" err="1"/>
              <a:t>currar</a:t>
            </a:r>
            <a:r>
              <a:rPr lang="en-GB" dirty="0"/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D0A95-072E-45D9-87EB-3C56F2D39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85750"/>
            <a:ext cx="6270200" cy="647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50AF2-7056-4E5D-AE99-47C06CB1D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6477" y="766763"/>
            <a:ext cx="4572396" cy="624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5F7836-150F-4CAF-932A-AA4A7134D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105" y="1556331"/>
            <a:ext cx="4502895" cy="6934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839EDE-4F33-467C-9EFB-89BD87FF71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69" y="3744331"/>
            <a:ext cx="2307256" cy="1557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03E157-D94C-445E-B5C2-755B265F2F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69" y="2589062"/>
            <a:ext cx="2307256" cy="974876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8BCB69-38DD-4E64-A0FD-D6FA051994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69" y="5420264"/>
            <a:ext cx="2307256" cy="13419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421E0F-B11E-4F17-A438-4C99D075A7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9752813" y="4482643"/>
            <a:ext cx="1341946" cy="32171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98B521F-BDD7-4E2E-B842-6138DA0EADA9}"/>
              </a:ext>
            </a:extLst>
          </p:cNvPr>
          <p:cNvSpPr txBox="1"/>
          <p:nvPr/>
        </p:nvSpPr>
        <p:spPr>
          <a:xfrm>
            <a:off x="6427169" y="766763"/>
            <a:ext cx="1259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Links to </a:t>
            </a:r>
            <a:r>
              <a:rPr lang="en-GB" dirty="0" err="1"/>
              <a:t>quizlet</a:t>
            </a:r>
            <a:r>
              <a:rPr lang="en-GB" dirty="0"/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C44EFB8-D2E5-4624-B595-E1AC1DC193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9001679" y="2306142"/>
            <a:ext cx="2846867" cy="3381373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E06CA65-9ABF-425D-B541-95E9135A99D8}"/>
              </a:ext>
            </a:extLst>
          </p:cNvPr>
          <p:cNvCxnSpPr/>
          <p:nvPr/>
        </p:nvCxnSpPr>
        <p:spPr>
          <a:xfrm>
            <a:off x="6553200" y="1866900"/>
            <a:ext cx="8286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979693A-0B42-4C0B-A547-7197EB677BF3}"/>
              </a:ext>
            </a:extLst>
          </p:cNvPr>
          <p:cNvSpPr/>
          <p:nvPr/>
        </p:nvSpPr>
        <p:spPr>
          <a:xfrm>
            <a:off x="130628" y="-32986"/>
            <a:ext cx="6643395" cy="3358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68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6E7CC-A1CE-4FB9-BC15-402F42AD3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4111" y="6284833"/>
            <a:ext cx="8408437" cy="6065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1600" dirty="0">
                <a:latin typeface="Comic Sans MS" panose="030F0702030302020204" pitchFamily="66" charset="0"/>
              </a:rPr>
              <a:t>Model examples when writing/ talking about:</a:t>
            </a:r>
          </a:p>
          <a:p>
            <a:pPr marL="0" indent="0" algn="ctr">
              <a:buNone/>
            </a:pPr>
            <a:r>
              <a:rPr lang="en-GB" sz="1600" dirty="0">
                <a:latin typeface="Comic Sans MS" panose="030F0702030302020204" pitchFamily="66" charset="0"/>
              </a:rPr>
              <a:t>Jobs and future aspirations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588DC-8825-444D-A0CF-B958C5099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873"/>
            <a:ext cx="3703756" cy="59628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137C6F-092A-4890-AE18-54734F1DB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108" y="269873"/>
            <a:ext cx="4000627" cy="60581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4EF04-70F4-46E8-98D6-616D4EB21949}"/>
              </a:ext>
            </a:extLst>
          </p:cNvPr>
          <p:cNvSpPr txBox="1"/>
          <p:nvPr/>
        </p:nvSpPr>
        <p:spPr>
          <a:xfrm>
            <a:off x="7902532" y="335845"/>
            <a:ext cx="3825551" cy="5847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700" dirty="0"/>
              <a:t>¿Tienes un trabajo a tiempo parcial?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¿Qué haces?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¿Qué planes tienes para el futuro?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¿Qué opinas de ir a la universidad?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¿Cómo ayudas con las tareas domésticas?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¿Dónde hiciste tus prácticas laborales?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¿En qué te gustaría trabajar? ¿Por qué?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¿Crees que es importante aprender otras lenguas?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¿Cómo pasarías un año sabático? 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¿Qué otras ambiciones tienes?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700" dirty="0"/>
              <a:t>¿Qué cosas te importan en la vida y por qué?</a:t>
            </a:r>
          </a:p>
          <a:p>
            <a:pPr marL="342900" indent="-342900">
              <a:buFont typeface="+mj-lt"/>
              <a:buAutoNum type="arabicPeriod"/>
            </a:pPr>
            <a:endParaRPr lang="es-ES" sz="1700" dirty="0"/>
          </a:p>
          <a:p>
            <a:pPr marL="342900" indent="-342900">
              <a:buFont typeface="+mj-lt"/>
              <a:buAutoNum type="arabicPeriod"/>
            </a:pPr>
            <a:endParaRPr lang="es-ES" sz="1700" dirty="0"/>
          </a:p>
          <a:p>
            <a:r>
              <a:rPr lang="es-ES" sz="1700" dirty="0" err="1"/>
              <a:t>These</a:t>
            </a:r>
            <a:r>
              <a:rPr lang="es-ES" sz="1700" dirty="0"/>
              <a:t> are </a:t>
            </a:r>
            <a:r>
              <a:rPr lang="es-ES" sz="1700" dirty="0" err="1"/>
              <a:t>questions</a:t>
            </a:r>
            <a:r>
              <a:rPr lang="es-ES" sz="1700" dirty="0"/>
              <a:t> </a:t>
            </a:r>
            <a:r>
              <a:rPr lang="es-ES" sz="1700" dirty="0" err="1"/>
              <a:t>that</a:t>
            </a:r>
            <a:r>
              <a:rPr lang="es-ES" sz="1700" dirty="0"/>
              <a:t> are </a:t>
            </a:r>
            <a:r>
              <a:rPr lang="es-ES" sz="1700" dirty="0" err="1"/>
              <a:t>likely</a:t>
            </a:r>
            <a:r>
              <a:rPr lang="es-ES" sz="1700" dirty="0"/>
              <a:t> </a:t>
            </a:r>
            <a:r>
              <a:rPr lang="es-ES" sz="1700" dirty="0" err="1"/>
              <a:t>to</a:t>
            </a:r>
            <a:r>
              <a:rPr lang="es-ES" sz="1700" dirty="0"/>
              <a:t> come up in </a:t>
            </a:r>
            <a:r>
              <a:rPr lang="es-ES" sz="1700" dirty="0" err="1"/>
              <a:t>the</a:t>
            </a:r>
            <a:r>
              <a:rPr lang="es-ES" sz="1700" dirty="0"/>
              <a:t> final </a:t>
            </a:r>
            <a:r>
              <a:rPr lang="es-ES" sz="1700" dirty="0" err="1"/>
              <a:t>talking</a:t>
            </a:r>
            <a:r>
              <a:rPr lang="es-ES" sz="1700" dirty="0"/>
              <a:t>. </a:t>
            </a:r>
            <a:r>
              <a:rPr lang="es-ES" sz="1700" dirty="0" err="1"/>
              <a:t>It</a:t>
            </a:r>
            <a:r>
              <a:rPr lang="es-ES" sz="1700" dirty="0"/>
              <a:t> </a:t>
            </a:r>
            <a:r>
              <a:rPr lang="es-ES" sz="1700" dirty="0" err="1"/>
              <a:t>is</a:t>
            </a:r>
            <a:r>
              <a:rPr lang="es-ES" sz="1700" dirty="0"/>
              <a:t> </a:t>
            </a:r>
            <a:r>
              <a:rPr lang="es-ES" sz="1700" dirty="0" err="1"/>
              <a:t>worth</a:t>
            </a:r>
            <a:r>
              <a:rPr lang="es-ES" sz="1700" dirty="0"/>
              <a:t> </a:t>
            </a:r>
            <a:r>
              <a:rPr lang="es-ES" sz="1700" dirty="0" err="1"/>
              <a:t>preparing</a:t>
            </a:r>
            <a:r>
              <a:rPr lang="es-ES" sz="1700" dirty="0"/>
              <a:t> </a:t>
            </a:r>
            <a:r>
              <a:rPr lang="es-ES" sz="1700" dirty="0" err="1"/>
              <a:t>them</a:t>
            </a:r>
            <a:r>
              <a:rPr lang="es-ES" sz="1700" dirty="0"/>
              <a:t> in </a:t>
            </a:r>
            <a:r>
              <a:rPr lang="es-ES" sz="1700" dirty="0" err="1"/>
              <a:t>advance</a:t>
            </a:r>
            <a:r>
              <a:rPr lang="es-ES" sz="1700" dirty="0"/>
              <a:t> </a:t>
            </a:r>
            <a:r>
              <a:rPr lang="es-ES" sz="1700" dirty="0">
                <a:sym typeface="Wingdings" panose="05000000000000000000" pitchFamily="2" charset="2"/>
              </a:rPr>
              <a:t> </a:t>
            </a:r>
            <a:endParaRPr lang="es-ES" sz="1700" dirty="0"/>
          </a:p>
          <a:p>
            <a:pPr marL="342900" indent="-342900">
              <a:buFont typeface="+mj-lt"/>
              <a:buAutoNum type="arabicPeriod"/>
            </a:pPr>
            <a:endParaRPr lang="es-ES" sz="1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DC2C2D-DDC4-4B76-8007-E95B25C3C9CD}"/>
              </a:ext>
            </a:extLst>
          </p:cNvPr>
          <p:cNvSpPr/>
          <p:nvPr/>
        </p:nvSpPr>
        <p:spPr>
          <a:xfrm>
            <a:off x="130628" y="-32986"/>
            <a:ext cx="6643395" cy="3358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69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51C8B7-3072-4877-B6B5-DBB35B19C49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73FA662-296C-47F2-8E2D-30A1244B74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D5C654-C88F-4840-B29D-8FC5380810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3f2d2e-8347-4b27-9ffb-01456fb4c1d8"/>
    <ds:schemaRef ds:uri="8b115fc3-0104-4132-9620-7d56764a5c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130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¡A currar!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¡A currar!</dc:title>
  <dc:creator>Rebecca Thorley</dc:creator>
  <cp:lastModifiedBy>Rebecca Thorley</cp:lastModifiedBy>
  <cp:revision>5</cp:revision>
  <dcterms:created xsi:type="dcterms:W3CDTF">2022-02-15T12:47:18Z</dcterms:created>
  <dcterms:modified xsi:type="dcterms:W3CDTF">2022-02-16T08:43:53Z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