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48" d="100"/>
          <a:sy n="48" d="100"/>
        </p:scale>
        <p:origin x="29" y="7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3.xml"/><Relationship Id="rId5" Type="http://schemas.openxmlformats.org/officeDocument/2006/relationships/presProps" Target="presProps.xml"/><Relationship Id="rId10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6E2F3-58F8-4EF0-8B08-D60E52C4D4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822E8B-6C28-40FC-941C-2DF69F15E0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57EB9F-FA3A-4C44-BA5B-DA523F6CE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BBE48-407A-447C-98C6-C2114C1B5544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774C53-85BE-4AA5-AE88-86D5F281E5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6AB690-99C0-4BF6-944A-CDF5EB746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D4D34-D525-464B-BF1B-546875C0CD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7019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697791-C18B-4649-8C8D-3C04AE5A0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C1498C-CA80-4303-A947-BFA29B4766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A223D-89B7-4CC2-9DE4-57E37FAF8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BBE48-407A-447C-98C6-C2114C1B5544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3B1222-A9F8-43A4-8410-43AD17216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D00790-7BBE-498E-B242-29B907116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D4D34-D525-464B-BF1B-546875C0CD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9417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1ACB3B9-32C6-4234-AC80-C1B285AF26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3B068B-6F60-4BFB-A732-FC7C86F127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3DDE2F-5A13-461D-BD9B-33A2E3D52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BBE48-407A-447C-98C6-C2114C1B5544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E80287-B97E-4576-B502-36F06C688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5154FA-D47E-4A7D-8682-2CC01C946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D4D34-D525-464B-BF1B-546875C0CD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7254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E275C-05F0-4144-BA50-CD5F41240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B3468C-8C8B-422B-AD1B-DAE610CB53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2AC75C-3EE2-496C-943D-08222BFA9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BBE48-407A-447C-98C6-C2114C1B5544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BCC352-3E18-4F35-BF8F-9D59DBBD1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727624-3413-4733-9855-8E835169D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D4D34-D525-464B-BF1B-546875C0CD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3838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C43C7A-6531-48C8-ABAC-77F626196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00394D-8E03-49E4-BB7C-C8EA9227E8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3F0562-B25C-4FEF-B18D-AF75EDE23D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BBE48-407A-447C-98C6-C2114C1B5544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114F26-556D-4822-AD17-7F10F5DEB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F4C736-B4CF-4FFC-8C72-29CE66412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D4D34-D525-464B-BF1B-546875C0CD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257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35075-E2D8-470A-82B1-14E8570F8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AA3FA9-9D2E-472B-AC71-E037D802B6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8CF975-D205-4A1E-A717-C872E23BED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DECE00-EA63-49C9-9301-5CB2C3B5B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BBE48-407A-447C-98C6-C2114C1B5544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830FC7-9B9B-4470-8FD5-484FD3EBC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B43BBF-2875-449F-AFEA-A33B07BD4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D4D34-D525-464B-BF1B-546875C0CD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8656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D4423-F5A6-4EE0-B036-510CA14AF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46CFF3-7F15-4E43-8E5E-6DB460FF29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A21659-0A50-4B37-8932-2166AFE83A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DFB73A-9F8B-48EE-807E-746946414D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12DCAEE-137F-4109-BC89-4B60F9E394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F2A7993-B977-44D8-ACE3-014593578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BBE48-407A-447C-98C6-C2114C1B5544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74464B-5FD6-4914-BEC8-76E1955AD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3DFF0A0-29F5-4E9E-BA8D-D7423DE52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D4D34-D525-464B-BF1B-546875C0CD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5218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D691BA-104B-4B83-9329-9CFE6B6EC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2903C5-20C5-4AF3-A562-C4FC2E083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BBE48-407A-447C-98C6-C2114C1B5544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E4C0BB-4AE2-469A-91E7-872786BD9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185EFB-4A3A-4883-87FC-302BE7EA8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D4D34-D525-464B-BF1B-546875C0CD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1933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2476CC-7B25-492B-A367-2AF4D2AA5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BBE48-407A-447C-98C6-C2114C1B5544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A361AB5-B51B-44E8-A864-0279F8D27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A416B2-BEAD-4B2C-85D0-DEB9A10AD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D4D34-D525-464B-BF1B-546875C0CD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9968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94884-FBAA-4C81-BE1A-C9EB9BBB7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1444BE-1BA7-49CE-B51A-24702B0E67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8D8EFB-93CE-43E0-8292-42B0479E12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18569B-4FF6-4AB0-9452-E04604359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BBE48-407A-447C-98C6-C2114C1B5544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2AC418-CEEE-4C0A-9B3A-4F3248CE3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024CE0-C8C9-4A3C-B8AF-3E880DA69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D4D34-D525-464B-BF1B-546875C0CD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4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6268AF-5CE2-4D2D-AE0A-23BC3E637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674A97E-92B3-4655-811E-DDF45AA9E6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971072-E083-4E5E-A703-F68BFD114F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1C5AB2-5826-479E-AB85-15DF68A43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BBE48-407A-447C-98C6-C2114C1B5544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13198F-61E1-4EEF-9C82-F97551818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DBFFA8-B88A-4FB4-BC4B-5B46CFDAF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D4D34-D525-464B-BF1B-546875C0CD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3522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894C998-7A5E-4588-B30E-316A76C7DD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66A8ED-01AB-4F06-8DC6-1D8BF282D9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3FD2C9-D7A6-4B58-B322-4A4DC4A24E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0BBE48-407A-447C-98C6-C2114C1B5544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48938E-BDC4-4C13-BFB0-D9B34262A8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C424C0-9A42-43BB-8719-CCC2760403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D4D34-D525-464B-BF1B-546875C0CD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4865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A81C52-34E6-4ACC-863E-DC444D0873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218C74-485F-48EB-B2B3-090BBDFC15D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618A49-973E-453B-A2AD-BCCF71E35C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0737" y="0"/>
            <a:ext cx="5799323" cy="59593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C7D5109-4B87-43CB-9B87-B50C8E8D1E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8586" y="1082782"/>
            <a:ext cx="5768840" cy="485436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E640639-3E25-406D-A37A-D4291AD8DD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6394" y="5937142"/>
            <a:ext cx="4199769" cy="9721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1C627EF-03B9-4EAE-B212-4877B397DF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23555" y="5937142"/>
            <a:ext cx="2965073" cy="92085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2FB1418-3C92-4676-B3A8-EF32132770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63523" y="5960954"/>
            <a:ext cx="4946278" cy="89704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70B42A2-0655-497E-BA8A-DE52CC831D26}"/>
              </a:ext>
            </a:extLst>
          </p:cNvPr>
          <p:cNvSpPr/>
          <p:nvPr/>
        </p:nvSpPr>
        <p:spPr>
          <a:xfrm>
            <a:off x="6096000" y="0"/>
            <a:ext cx="52712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accent4"/>
                </a:solidFill>
                <a:effectLst/>
              </a:rPr>
              <a:t>Mi </a:t>
            </a:r>
            <a:r>
              <a:rPr lang="en-US" sz="5400" b="1" cap="none" spc="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accent4"/>
                </a:solidFill>
                <a:effectLst/>
              </a:rPr>
              <a:t>vida</a:t>
            </a:r>
            <a:r>
              <a:rPr lang="en-US" sz="5400" b="1" cap="none" spc="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accent4"/>
                </a:solidFill>
                <a:effectLst/>
              </a:rPr>
              <a:t> </a:t>
            </a:r>
            <a:r>
              <a:rPr lang="en-US" sz="5400" b="1" cap="none" spc="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accent4"/>
                </a:solidFill>
                <a:effectLst/>
              </a:rPr>
              <a:t>en</a:t>
            </a:r>
            <a:r>
              <a:rPr lang="en-US" sz="5400" b="1" cap="none" spc="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accent4"/>
                </a:solidFill>
                <a:effectLst/>
              </a:rPr>
              <a:t> </a:t>
            </a:r>
            <a:r>
              <a:rPr lang="en-US" sz="5400" b="1" cap="none" spc="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accent4"/>
                </a:solidFill>
                <a:effectLst/>
              </a:rPr>
              <a:t>el</a:t>
            </a:r>
            <a:r>
              <a:rPr lang="en-US" sz="5400" b="1" cap="none" spc="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accent4"/>
                </a:solidFill>
                <a:effectLst/>
              </a:rPr>
              <a:t> </a:t>
            </a:r>
            <a:r>
              <a:rPr lang="en-US" sz="5400" b="1" cap="none" spc="0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accent4"/>
                </a:solidFill>
                <a:effectLst/>
              </a:rPr>
              <a:t>Insti</a:t>
            </a:r>
            <a:endParaRPr lang="en-US" sz="5400" b="1" cap="none" spc="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accent4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79960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16B5D3D-6D04-4584-8BE0-B8C13DBB6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5768840" cy="5883150"/>
          </a:xfrm>
          <a:prstGeom prst="rect">
            <a:avLst/>
          </a:prstGeom>
        </p:spPr>
      </p:pic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114038D5-B926-490C-BA71-7B54847DC0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0"/>
            <a:ext cx="4930639" cy="3931068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Grammar</a:t>
            </a:r>
          </a:p>
          <a:p>
            <a:pPr marL="0" indent="0" algn="ctr">
              <a:buNone/>
            </a:pPr>
            <a:r>
              <a:rPr lang="en-US" dirty="0"/>
              <a:t>Comparatives and Superlatives</a:t>
            </a:r>
            <a:endParaRPr lang="en-GB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6901868-B2EA-478C-9104-176FE718CBC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768839" y="974850"/>
            <a:ext cx="2781048" cy="107673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22D271B-4D82-47FA-9CD4-22EAB023B274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603265" y="993283"/>
            <a:ext cx="3125315" cy="1063032"/>
          </a:xfrm>
          <a:prstGeom prst="rect">
            <a:avLst/>
          </a:prstGeom>
        </p:spPr>
      </p:pic>
      <p:sp>
        <p:nvSpPr>
          <p:cNvPr id="24" name="Content Placeholder 18">
            <a:extLst>
              <a:ext uri="{FF2B5EF4-FFF2-40B4-BE49-F238E27FC236}">
                <a16:creationId xmlns:a16="http://schemas.microsoft.com/office/drawing/2014/main" id="{3E3F44F4-3CFF-4E46-A059-EF44CC2BA57A}"/>
              </a:ext>
            </a:extLst>
          </p:cNvPr>
          <p:cNvSpPr txBox="1">
            <a:spLocks/>
          </p:cNvSpPr>
          <p:nvPr/>
        </p:nvSpPr>
        <p:spPr>
          <a:xfrm>
            <a:off x="6216315" y="2117949"/>
            <a:ext cx="4930639" cy="39310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/>
              <a:t>Negatives</a:t>
            </a:r>
            <a:endParaRPr lang="en-GB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59AAFB26-36DA-40BE-AFAE-9B6D0E506D27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837178" y="2594740"/>
            <a:ext cx="2644369" cy="100592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177C08A-54A6-4C2C-B261-2D550F59D7EB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011685" y="2587781"/>
            <a:ext cx="2867794" cy="1010036"/>
          </a:xfrm>
          <a:prstGeom prst="rect">
            <a:avLst/>
          </a:prstGeom>
        </p:spPr>
      </p:pic>
      <p:sp>
        <p:nvSpPr>
          <p:cNvPr id="29" name="Content Placeholder 18">
            <a:extLst>
              <a:ext uri="{FF2B5EF4-FFF2-40B4-BE49-F238E27FC236}">
                <a16:creationId xmlns:a16="http://schemas.microsoft.com/office/drawing/2014/main" id="{57020660-9643-4B55-ACF7-F1DFE310351E}"/>
              </a:ext>
            </a:extLst>
          </p:cNvPr>
          <p:cNvSpPr txBox="1">
            <a:spLocks/>
          </p:cNvSpPr>
          <p:nvPr/>
        </p:nvSpPr>
        <p:spPr>
          <a:xfrm>
            <a:off x="4849945" y="3997433"/>
            <a:ext cx="4930639" cy="39310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 err="1"/>
              <a:t>Desde</a:t>
            </a:r>
            <a:r>
              <a:rPr lang="en-US" dirty="0"/>
              <a:t> </a:t>
            </a:r>
            <a:r>
              <a:rPr lang="en-US" dirty="0" err="1"/>
              <a:t>hace</a:t>
            </a:r>
            <a:r>
              <a:rPr lang="en-US" dirty="0"/>
              <a:t> </a:t>
            </a:r>
            <a:endParaRPr lang="en-GB" dirty="0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7A69D648-105F-412C-9DD9-55AB7146D60A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813986" y="4571231"/>
            <a:ext cx="3375953" cy="126503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A31580F2-9524-4EE5-BB03-28E1CDC977D8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256684" y="4544204"/>
            <a:ext cx="2673120" cy="1285885"/>
          </a:xfrm>
          <a:prstGeom prst="rect">
            <a:avLst/>
          </a:prstGeom>
        </p:spPr>
      </p:pic>
      <p:sp>
        <p:nvSpPr>
          <p:cNvPr id="34" name="Content Placeholder 18">
            <a:extLst>
              <a:ext uri="{FF2B5EF4-FFF2-40B4-BE49-F238E27FC236}">
                <a16:creationId xmlns:a16="http://schemas.microsoft.com/office/drawing/2014/main" id="{B9A13006-E68A-4AEA-A6F3-F8D5C49EA243}"/>
              </a:ext>
            </a:extLst>
          </p:cNvPr>
          <p:cNvSpPr txBox="1">
            <a:spLocks/>
          </p:cNvSpPr>
          <p:nvPr/>
        </p:nvSpPr>
        <p:spPr>
          <a:xfrm>
            <a:off x="7980262" y="4002164"/>
            <a:ext cx="4930639" cy="39310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/>
              <a:t>Verbs with an infinitive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9309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D63E247-99D2-4303-9691-E8FFAA3B6B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5543" b="53229"/>
          <a:stretch/>
        </p:blipFill>
        <p:spPr>
          <a:xfrm>
            <a:off x="0" y="4799034"/>
            <a:ext cx="3013788" cy="193184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27690F2-CD71-48A2-9D3A-C90F1BF29F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3229"/>
          <a:stretch/>
        </p:blipFill>
        <p:spPr>
          <a:xfrm>
            <a:off x="2804067" y="4926151"/>
            <a:ext cx="2915598" cy="19318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745CEE8-D18D-479D-BC21-E41ACBFBA8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804067" cy="51530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8F3A010-4916-41F4-BA3B-847FCA82FF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4067" y="66674"/>
            <a:ext cx="4656223" cy="54959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E9FFD3E-AC84-482A-9A00-E834C51C0749}"/>
              </a:ext>
            </a:extLst>
          </p:cNvPr>
          <p:cNvSpPr txBox="1"/>
          <p:nvPr/>
        </p:nvSpPr>
        <p:spPr>
          <a:xfrm rot="5400000">
            <a:off x="3527548" y="3317505"/>
            <a:ext cx="5529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Model examples when writing/ talking about school life</a:t>
            </a:r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218037D-13FD-4599-BB21-9462A1DE743D}"/>
              </a:ext>
            </a:extLst>
          </p:cNvPr>
          <p:cNvSpPr txBox="1"/>
          <p:nvPr/>
        </p:nvSpPr>
        <p:spPr>
          <a:xfrm>
            <a:off x="6467487" y="193573"/>
            <a:ext cx="3098916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s-ES" sz="1600" dirty="0"/>
              <a:t>¿Cómo es tu insti?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1600" dirty="0"/>
              <a:t>¿Qué instalaciones hay/ no hay?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1600" dirty="0"/>
              <a:t>¿Qué asignaturas te gustan y no te gustan?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1600" dirty="0"/>
              <a:t>¿Qué opinas del uniforme?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1600" dirty="0"/>
              <a:t>¿Qué piensas de las otras normas de tu insti?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1600" dirty="0"/>
              <a:t>¿Qué actividades extraescolares haces?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1600" dirty="0"/>
              <a:t>¿Qué planes tienes para este trimestre?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1600" dirty="0"/>
              <a:t>¿Qué es lo bueno/ malo de tu insti?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1600" dirty="0"/>
              <a:t>Compara tu escuela primaria con tu instituto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1600" dirty="0"/>
              <a:t>¿Hay </a:t>
            </a:r>
            <a:r>
              <a:rPr lang="es-ES" sz="1600" dirty="0" err="1"/>
              <a:t>differencias</a:t>
            </a:r>
            <a:r>
              <a:rPr lang="es-ES" sz="1600" dirty="0"/>
              <a:t> entre los institutos españoles y tu instituto?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1600" dirty="0"/>
              <a:t>¿Puedes describir un intercambio o un viaje escolar que hiciste en el pasado?</a:t>
            </a:r>
          </a:p>
          <a:p>
            <a:endParaRPr lang="es-ES" sz="1600" dirty="0"/>
          </a:p>
          <a:p>
            <a:r>
              <a:rPr lang="es-ES" sz="1600" dirty="0" err="1"/>
              <a:t>It</a:t>
            </a:r>
            <a:r>
              <a:rPr lang="es-ES" sz="1600" dirty="0"/>
              <a:t> </a:t>
            </a:r>
            <a:r>
              <a:rPr lang="es-ES" sz="1600" dirty="0" err="1"/>
              <a:t>is</a:t>
            </a:r>
            <a:r>
              <a:rPr lang="es-ES" sz="1600" dirty="0"/>
              <a:t> a </a:t>
            </a:r>
            <a:r>
              <a:rPr lang="es-ES" sz="1600" dirty="0" err="1"/>
              <a:t>good</a:t>
            </a:r>
            <a:r>
              <a:rPr lang="es-ES" sz="1600" dirty="0"/>
              <a:t> idea </a:t>
            </a:r>
            <a:r>
              <a:rPr lang="es-ES" sz="1600" dirty="0" err="1"/>
              <a:t>to</a:t>
            </a:r>
            <a:r>
              <a:rPr lang="es-ES" sz="1600" dirty="0"/>
              <a:t> prepare </a:t>
            </a:r>
            <a:r>
              <a:rPr lang="es-ES" sz="1600" dirty="0" err="1"/>
              <a:t>questions</a:t>
            </a:r>
            <a:r>
              <a:rPr lang="es-ES" sz="1600" dirty="0"/>
              <a:t> as </a:t>
            </a:r>
            <a:r>
              <a:rPr lang="es-ES" sz="1600" dirty="0" err="1"/>
              <a:t>you</a:t>
            </a:r>
            <a:r>
              <a:rPr lang="es-ES" sz="1600" dirty="0"/>
              <a:t> </a:t>
            </a:r>
            <a:r>
              <a:rPr lang="es-ES" sz="1600" dirty="0" err="1"/>
              <a:t>go</a:t>
            </a:r>
            <a:r>
              <a:rPr lang="es-ES" sz="1600" dirty="0"/>
              <a:t> </a:t>
            </a:r>
            <a:r>
              <a:rPr lang="es-ES" sz="1600" dirty="0" err="1"/>
              <a:t>through</a:t>
            </a:r>
            <a:r>
              <a:rPr lang="es-ES" sz="1600" dirty="0"/>
              <a:t> </a:t>
            </a:r>
            <a:r>
              <a:rPr lang="es-ES" sz="1600" dirty="0" err="1"/>
              <a:t>the</a:t>
            </a:r>
            <a:r>
              <a:rPr lang="es-ES" sz="1600" dirty="0"/>
              <a:t> </a:t>
            </a:r>
            <a:r>
              <a:rPr lang="es-ES" sz="1600" dirty="0" err="1"/>
              <a:t>course</a:t>
            </a:r>
            <a:r>
              <a:rPr lang="es-ES" sz="1600" dirty="0"/>
              <a:t>.</a:t>
            </a:r>
          </a:p>
        </p:txBody>
      </p:sp>
      <p:pic>
        <p:nvPicPr>
          <p:cNvPr id="15" name="Picture 14" descr="Desks in empty classroom">
            <a:extLst>
              <a:ext uri="{FF2B5EF4-FFF2-40B4-BE49-F238E27FC236}">
                <a16:creationId xmlns:a16="http://schemas.microsoft.com/office/drawing/2014/main" id="{B2CCFA0A-1C25-40AD-8B18-02CD89B745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1553" y="-47231"/>
            <a:ext cx="48441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9065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46DEC295A62B4EB3C228792FC807FC" ma:contentTypeVersion="16" ma:contentTypeDescription="Create a new document." ma:contentTypeScope="" ma:versionID="2951263cdc3ee69db35a3db9d1f3266a">
  <xsd:schema xmlns:xsd="http://www.w3.org/2001/XMLSchema" xmlns:xs="http://www.w3.org/2001/XMLSchema" xmlns:p="http://schemas.microsoft.com/office/2006/metadata/properties" xmlns:ns2="ca3f2d2e-8347-4b27-9ffb-01456fb4c1d8" xmlns:ns3="8b115fc3-0104-4132-9620-7d56764a5c0c" targetNamespace="http://schemas.microsoft.com/office/2006/metadata/properties" ma:root="true" ma:fieldsID="b9d42c2c560ca57acbf9ab1e443ffac3" ns2:_="" ns3:_="">
    <xsd:import namespace="ca3f2d2e-8347-4b27-9ffb-01456fb4c1d8"/>
    <xsd:import namespace="8b115fc3-0104-4132-9620-7d56764a5c0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3f2d2e-8347-4b27-9ffb-01456fb4c1d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ca8110b4-7946-418e-8ab0-d3d0ec8bffd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115fc3-0104-4132-9620-7d56764a5c0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29a623c4-493f-4f85-af16-9a95c18f4346}" ma:internalName="TaxCatchAll" ma:showField="CatchAllData" ma:web="8b115fc3-0104-4132-9620-7d56764a5c0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a3f2d2e-8347-4b27-9ffb-01456fb4c1d8">
      <Terms xmlns="http://schemas.microsoft.com/office/infopath/2007/PartnerControls"/>
    </lcf76f155ced4ddcb4097134ff3c332f>
    <TaxCatchAll xmlns="8b115fc3-0104-4132-9620-7d56764a5c0c" xsi:nil="true"/>
  </documentManagement>
</p:properties>
</file>

<file path=customXml/itemProps1.xml><?xml version="1.0" encoding="utf-8"?>
<ds:datastoreItem xmlns:ds="http://schemas.openxmlformats.org/officeDocument/2006/customXml" ds:itemID="{FE56DD98-EDCD-4542-8D00-4E36A1BFA4F9}"/>
</file>

<file path=customXml/itemProps2.xml><?xml version="1.0" encoding="utf-8"?>
<ds:datastoreItem xmlns:ds="http://schemas.openxmlformats.org/officeDocument/2006/customXml" ds:itemID="{358A2524-8D64-4BCE-A185-71A6FE7481E1}"/>
</file>

<file path=customXml/itemProps3.xml><?xml version="1.0" encoding="utf-8"?>
<ds:datastoreItem xmlns:ds="http://schemas.openxmlformats.org/officeDocument/2006/customXml" ds:itemID="{BE71AFBC-3AD9-4266-92C3-381214C0992A}"/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139</Words>
  <Application>Microsoft Office PowerPoint</Application>
  <PresentationFormat>Widescreen</PresentationFormat>
  <Paragraphs>20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Rebecca Thorley</dc:creator>
  <cp:lastModifiedBy>Rebecca Thorley</cp:lastModifiedBy>
  <cp:revision>1</cp:revision>
  <dcterms:created xsi:type="dcterms:W3CDTF">2022-02-16T08:11:28Z</dcterms:created>
  <dcterms:modified xsi:type="dcterms:W3CDTF">2022-02-16T09:03:33Z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0x010100C646DEC295A62B4EB3C228792FC807FC</vt:lpwstr>
  </property>
</Properties>
</file>