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1B5201-F3E7-48B7-918E-8954FB3A6FCC}" v="5" dt="2022-02-20T12:24:44.8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6D00F-82B3-49A8-B496-A9779AE1B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D628B3-AC45-4BDD-955C-FB3956094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F5604-67ED-486B-9A80-8E0F6D9F2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65DE9-F719-444D-83EA-C90A27E31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954B3-1A67-446D-B153-D8E434FE2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582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9669E-CA4B-4450-84A1-8ADDE7DDE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4F6A90-7C45-4945-ACE3-89CABB114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E1A69-BD9D-41CC-8216-07928918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6E49D-7AE4-4413-80A2-6704EFC77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599D9-A74B-4928-B7D6-AE4EEAD68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72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C80E02-095B-4211-AC36-7F4392EFB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FE6DA5-3391-4160-BAF4-99B2A3591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632B5-C94B-4504-BFE9-70D165266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6BCA1-12EC-4C11-B16D-057E6401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3A2D3-8A86-4BBC-A86C-E7D76BE4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31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036A-3AD4-4025-BD3F-7BDD106CB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B01DC-68D4-4DC2-A25B-0E7D0928B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0D7E7-2340-42A3-9C7C-154CAF819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5C57D-3E82-49F6-94B3-CA61E4BD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B5A6C-23F0-4494-9853-0EA21A8AF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04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498C3-D715-45A9-A5D6-D3B2407B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9AD8C-A518-4648-926E-E004FACD0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CFCFB-1980-4EDA-BFD6-70F8F8C34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BE083-6555-4057-9A34-3815D7068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92B1A-A613-44FB-9855-574DEA8FD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61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1E809-1637-49F7-B740-C0DD3CD9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112C1-A5D5-4EFA-B65A-205673D96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932546-432E-4E28-BCCB-98DCD6876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03006-1340-4DFA-8864-0EEC415D7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43F0B9-FC03-4174-949D-6EB595CB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CF8E7-6F73-46F1-8602-17B1A2AA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564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76283-1792-4A20-9640-3C13207F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16C31-C184-4CE6-940A-2C61DDD1C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9D04B-383A-4680-83BA-5DB0C2099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EAA2A9-8088-45DB-8E1E-7CF73B66E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27F5E-C0A9-4CF5-9535-5AE68DAEB8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E42BC-F5BF-4DBB-9A6A-CAB7C3AAA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2F6526-FE93-4A3B-A8D7-9E697812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B5DFC7-B69B-4AB2-A5BF-CE35158E7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05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AF8A6-72A5-4899-B86E-503558176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B728BD-FAA1-4FB8-A9A0-D22EA74C3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CC2FB-08EC-4630-B0B5-B6363EAD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A9FF28-AD67-4F9F-9ED9-6BD559D8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66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6D677-B577-4849-B2FD-02AC7A987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6C2C1A-2124-476C-9A53-2F562D6E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07074-BA29-43A7-B365-399EE31D6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286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570A-82B3-471A-BE79-7339AEAD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5B002-85C4-4D04-A975-C23B5FF25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C4309-6C22-4F1B-AC00-7251369E6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1129A-0749-4494-8EB9-92C90A55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9ED87-BC91-430D-A86B-167B30C44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47836-2545-4253-B2D9-6DCD3196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668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BA8BE-9CFB-4E5C-BEB2-8D9AB8D1B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66BF3E-5099-47B8-8D94-350BB4FFA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D2CDB-5E50-4D9D-B185-DC1D85D0B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867F87-5966-4686-9F27-2433FC4F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C72E2E-D958-4C31-B0FF-A64762403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C15D6-366D-41B4-93CF-0CE87CBDD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30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4E07EE-BC59-4995-B2A8-44CDE90B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BE263-02C2-4A28-92EA-0CC5352B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2B17C-CCAF-4796-B046-5A0CDAFBE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71D6D-6D88-4CB9-8E26-58517A59973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3201D-D246-45E9-A9B0-C9A3F9320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A88AC-375B-4049-8699-32EEA7022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BC43F-F24F-4D93-87A8-755ED8E9DE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93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C24E-76CA-432D-ACF7-F0B5B16443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5159F-2392-40CA-8CE7-620F88A0B3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C569B-3A9C-4001-B713-A2B2B6310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29" y="132237"/>
            <a:ext cx="5761219" cy="5806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F8C488-F085-496B-ABE6-385C36A1F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448" y="3264642"/>
            <a:ext cx="5532599" cy="27205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5A90AC-5B0C-4634-ADA4-9342C65AD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638" y="1905167"/>
            <a:ext cx="5540220" cy="13412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EF67CC-2138-4D84-98EC-6D67AF733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135" y="1135166"/>
            <a:ext cx="5387807" cy="723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6244FE-0FBA-4248-B7EF-29EE5DE396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3457" y="314132"/>
            <a:ext cx="4762865" cy="71615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669AECC-0E18-4B45-B9B0-8AA957AF3F1B}"/>
              </a:ext>
            </a:extLst>
          </p:cNvPr>
          <p:cNvSpPr/>
          <p:nvPr/>
        </p:nvSpPr>
        <p:spPr>
          <a:xfrm rot="5400000">
            <a:off x="10438613" y="1179942"/>
            <a:ext cx="2683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 </a:t>
            </a:r>
            <a:r>
              <a:rPr lang="en-US" sz="5400" b="0" cap="none" spc="0" dirty="0" err="1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gente</a:t>
            </a:r>
            <a:endParaRPr lang="en-US" sz="5400" b="0" cap="none" spc="0" dirty="0">
              <a:ln w="0"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0458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9DCC8-97D3-48C8-89F9-245223B41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D3F9AA-3337-4111-93E3-E6F7D3614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89" y="4886225"/>
            <a:ext cx="2090145" cy="197177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63A5AE-C749-4F85-B887-E43A15DFE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89" y="123311"/>
            <a:ext cx="2834886" cy="4762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EFB613-8F83-465C-805F-2BEA3AB55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275" y="153793"/>
            <a:ext cx="2941575" cy="47629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7C33AB-0E99-4BD7-88E5-A2F16F0EF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3502" y="4925552"/>
            <a:ext cx="6773014" cy="1971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48FC35-132A-46D4-80CD-C8F7E52B4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6516" y="4934398"/>
            <a:ext cx="3003745" cy="19717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8EA31C-84B3-461F-A548-48D8A96944EF}"/>
              </a:ext>
            </a:extLst>
          </p:cNvPr>
          <p:cNvSpPr txBox="1"/>
          <p:nvPr/>
        </p:nvSpPr>
        <p:spPr>
          <a:xfrm>
            <a:off x="7154303" y="224288"/>
            <a:ext cx="39820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¿Cómo es un buen amigo/ una buena amiga? 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Describe a un buen amigo tuyo.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¿te llevas bien con tu familia? ¿Por qué? (no)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¿Quiénes son mas importantes, tus amigos o tus padres?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¿Tienes un(a) novio(a)?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¿Tienes ambiciones familiares para el futuro?</a:t>
            </a:r>
          </a:p>
          <a:p>
            <a:pPr marL="342900" indent="-342900">
              <a:buFont typeface="+mj-lt"/>
              <a:buAutoNum type="arabicPeriod"/>
            </a:pPr>
            <a:endParaRPr lang="es-ES" dirty="0"/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A1798B-64DD-40E8-83D4-0066C450C5F4}"/>
              </a:ext>
            </a:extLst>
          </p:cNvPr>
          <p:cNvSpPr txBox="1"/>
          <p:nvPr/>
        </p:nvSpPr>
        <p:spPr>
          <a:xfrm rot="5400000">
            <a:off x="4550773" y="2390792"/>
            <a:ext cx="3117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texts on family, friends and relationships.</a:t>
            </a:r>
            <a:endParaRPr lang="en-GB" dirty="0"/>
          </a:p>
        </p:txBody>
      </p:sp>
      <p:pic>
        <p:nvPicPr>
          <p:cNvPr id="17" name="Picture 16" descr="Heart To Heart Mr. Feels">
            <a:extLst>
              <a:ext uri="{FF2B5EF4-FFF2-40B4-BE49-F238E27FC236}">
                <a16:creationId xmlns:a16="http://schemas.microsoft.com/office/drawing/2014/main" id="{74338801-DFFF-41EC-BE30-A60E1ED3CF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29" y="2577864"/>
            <a:ext cx="271462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12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BF9022-8F25-4DD6-BB11-F8557342445F}"/>
</file>

<file path=customXml/itemProps2.xml><?xml version="1.0" encoding="utf-8"?>
<ds:datastoreItem xmlns:ds="http://schemas.openxmlformats.org/officeDocument/2006/customXml" ds:itemID="{670E79CC-70F0-4F05-AA06-3B78A0B6047D}"/>
</file>

<file path=customXml/itemProps3.xml><?xml version="1.0" encoding="utf-8"?>
<ds:datastoreItem xmlns:ds="http://schemas.openxmlformats.org/officeDocument/2006/customXml" ds:itemID="{9655FE94-9F8E-4A70-BB6B-2F9A9414FE94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74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1</cp:revision>
  <dcterms:created xsi:type="dcterms:W3CDTF">2022-02-20T12:03:50Z</dcterms:created>
  <dcterms:modified xsi:type="dcterms:W3CDTF">2022-02-20T12:25:30Z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