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56" r:id="rId4"/>
    <p:sldId id="257" r:id="rId5"/>
    <p:sldId id="260" r:id="rId6"/>
    <p:sldId id="259" r:id="rId7"/>
    <p:sldId id="258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49" autoAdjust="0"/>
    <p:restoredTop sz="94660"/>
  </p:normalViewPr>
  <p:slideViewPr>
    <p:cSldViewPr snapToGrid="0">
      <p:cViewPr>
        <p:scale>
          <a:sx n="50" d="100"/>
          <a:sy n="50" d="100"/>
        </p:scale>
        <p:origin x="1860" y="12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6975E-ED47-491E-B11B-9D973EF15F82}" type="datetimeFigureOut">
              <a:rPr lang="en-GB" smtClean="0"/>
              <a:t>20/12/2021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639FE-7340-4335-9E84-B8CCD1F2A0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3298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6975E-ED47-491E-B11B-9D973EF15F82}" type="datetimeFigureOut">
              <a:rPr lang="en-GB" smtClean="0"/>
              <a:t>20/12/2021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639FE-7340-4335-9E84-B8CCD1F2A0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4545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6975E-ED47-491E-B11B-9D973EF15F82}" type="datetimeFigureOut">
              <a:rPr lang="en-GB" smtClean="0"/>
              <a:t>20/12/2021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639FE-7340-4335-9E84-B8CCD1F2A0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4873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6975E-ED47-491E-B11B-9D973EF15F82}" type="datetimeFigureOut">
              <a:rPr lang="en-GB" smtClean="0"/>
              <a:t>20/12/2021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639FE-7340-4335-9E84-B8CCD1F2A0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550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6975E-ED47-491E-B11B-9D973EF15F82}" type="datetimeFigureOut">
              <a:rPr lang="en-GB" smtClean="0"/>
              <a:t>20/12/2021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639FE-7340-4335-9E84-B8CCD1F2A0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1070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6975E-ED47-491E-B11B-9D973EF15F82}" type="datetimeFigureOut">
              <a:rPr lang="en-GB" smtClean="0"/>
              <a:t>20/12/2021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639FE-7340-4335-9E84-B8CCD1F2A0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698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6975E-ED47-491E-B11B-9D973EF15F82}" type="datetimeFigureOut">
              <a:rPr lang="en-GB" smtClean="0"/>
              <a:t>20/12/2021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639FE-7340-4335-9E84-B8CCD1F2A0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5283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6975E-ED47-491E-B11B-9D973EF15F82}" type="datetimeFigureOut">
              <a:rPr lang="en-GB" smtClean="0"/>
              <a:t>20/12/2021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639FE-7340-4335-9E84-B8CCD1F2A0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180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6975E-ED47-491E-B11B-9D973EF15F82}" type="datetimeFigureOut">
              <a:rPr lang="en-GB" smtClean="0"/>
              <a:t>20/12/2021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639FE-7340-4335-9E84-B8CCD1F2A0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6866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6975E-ED47-491E-B11B-9D973EF15F82}" type="datetimeFigureOut">
              <a:rPr lang="en-GB" smtClean="0"/>
              <a:t>20/12/2021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639FE-7340-4335-9E84-B8CCD1F2A0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3144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6975E-ED47-491E-B11B-9D973EF15F82}" type="datetimeFigureOut">
              <a:rPr lang="en-GB" smtClean="0"/>
              <a:t>20/12/2021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639FE-7340-4335-9E84-B8CCD1F2A0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519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26975E-ED47-491E-B11B-9D973EF15F82}" type="datetimeFigureOut">
              <a:rPr lang="en-GB" smtClean="0"/>
              <a:t>20/12/2021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9639FE-7340-4335-9E84-B8CCD1F2A0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8596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780" y="2138837"/>
            <a:ext cx="9783540" cy="458216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780" y="1395783"/>
            <a:ext cx="9107171" cy="74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34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782" y="2266309"/>
            <a:ext cx="9926435" cy="45916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4764" y="1659680"/>
            <a:ext cx="9107171" cy="74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03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8765" t="13342" r="24610" b="5548"/>
          <a:stretch/>
        </p:blipFill>
        <p:spPr>
          <a:xfrm>
            <a:off x="0" y="-70141"/>
            <a:ext cx="12192000" cy="692814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324850" y="4552950"/>
            <a:ext cx="3867150" cy="2552595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467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9250" t="13777" r="25125" b="4889"/>
          <a:stretch/>
        </p:blipFill>
        <p:spPr>
          <a:xfrm>
            <a:off x="0" y="0"/>
            <a:ext cx="12192000" cy="689369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648700" y="4770437"/>
            <a:ext cx="3543300" cy="2428081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9391650" y="5219700"/>
            <a:ext cx="19621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</a:rPr>
              <a:t>S</a:t>
            </a:r>
            <a:r>
              <a:rPr lang="en-GB" sz="3200" dirty="0" smtClean="0">
                <a:solidFill>
                  <a:schemeClr val="bg1"/>
                </a:solidFill>
              </a:rPr>
              <a:t>1 term 1</a:t>
            </a:r>
            <a:endParaRPr lang="en-GB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244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9375" t="14001" r="25250" b="4889"/>
          <a:stretch/>
        </p:blipFill>
        <p:spPr>
          <a:xfrm>
            <a:off x="0" y="0"/>
            <a:ext cx="12192000" cy="68199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276850" y="4713287"/>
            <a:ext cx="2990850" cy="2428081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5791200" y="5342552"/>
            <a:ext cx="19621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</a:rPr>
              <a:t>S</a:t>
            </a:r>
            <a:r>
              <a:rPr lang="en-GB" sz="3200" dirty="0" smtClean="0">
                <a:solidFill>
                  <a:schemeClr val="bg1"/>
                </a:solidFill>
              </a:rPr>
              <a:t>1 term 1</a:t>
            </a:r>
            <a:endParaRPr lang="en-GB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13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9500" t="14000" r="24625" b="489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648700" y="4429919"/>
            <a:ext cx="3543300" cy="2428081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9391650" y="5219700"/>
            <a:ext cx="19621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</a:rPr>
              <a:t>S</a:t>
            </a:r>
            <a:r>
              <a:rPr lang="en-GB" sz="3200" dirty="0" smtClean="0">
                <a:solidFill>
                  <a:schemeClr val="bg1"/>
                </a:solidFill>
              </a:rPr>
              <a:t>1 term 2</a:t>
            </a:r>
            <a:endParaRPr lang="en-GB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461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9499" t="14000" r="24875" b="5778"/>
          <a:stretch/>
        </p:blipFill>
        <p:spPr>
          <a:xfrm>
            <a:off x="0" y="33338"/>
            <a:ext cx="12192000" cy="687705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847850" y="2155826"/>
            <a:ext cx="3429000" cy="13160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3028950" y="2488118"/>
            <a:ext cx="19621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S</a:t>
            </a:r>
            <a:r>
              <a:rPr lang="en-GB" sz="3200" dirty="0" smtClean="0"/>
              <a:t>1 term 3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039681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9500" t="14001" r="24875" b="4889"/>
          <a:stretch/>
        </p:blipFill>
        <p:spPr>
          <a:xfrm>
            <a:off x="0" y="0"/>
            <a:ext cx="12192000" cy="69532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91050" y="-62200"/>
            <a:ext cx="19621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</a:rPr>
              <a:t>S</a:t>
            </a:r>
            <a:r>
              <a:rPr lang="en-GB" sz="3200" dirty="0" smtClean="0">
                <a:solidFill>
                  <a:schemeClr val="bg1"/>
                </a:solidFill>
              </a:rPr>
              <a:t>1 term 4</a:t>
            </a:r>
            <a:endParaRPr lang="en-GB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717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46DEC295A62B4EB3C228792FC807FC" ma:contentTypeVersion="12" ma:contentTypeDescription="Create a new document." ma:contentTypeScope="" ma:versionID="2e6f55b11c3d965d31bfb36fa926b9d6">
  <xsd:schema xmlns:xsd="http://www.w3.org/2001/XMLSchema" xmlns:xs="http://www.w3.org/2001/XMLSchema" xmlns:p="http://schemas.microsoft.com/office/2006/metadata/properties" xmlns:ns2="ca3f2d2e-8347-4b27-9ffb-01456fb4c1d8" xmlns:ns3="8b115fc3-0104-4132-9620-7d56764a5c0c" targetNamespace="http://schemas.microsoft.com/office/2006/metadata/properties" ma:root="true" ma:fieldsID="18a6a803ef4385f510e8e7bc3a7a60fb" ns2:_="" ns3:_="">
    <xsd:import namespace="ca3f2d2e-8347-4b27-9ffb-01456fb4c1d8"/>
    <xsd:import namespace="8b115fc3-0104-4132-9620-7d56764a5c0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3f2d2e-8347-4b27-9ffb-01456fb4c1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115fc3-0104-4132-9620-7d56764a5c0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304BC9E-AE21-4717-9B4B-C3BEDFE42A75}"/>
</file>

<file path=customXml/itemProps2.xml><?xml version="1.0" encoding="utf-8"?>
<ds:datastoreItem xmlns:ds="http://schemas.openxmlformats.org/officeDocument/2006/customXml" ds:itemID="{CECD64E7-89DD-40C8-85A3-BA54A9AA2E84}"/>
</file>

<file path=customXml/itemProps3.xml><?xml version="1.0" encoding="utf-8"?>
<ds:datastoreItem xmlns:ds="http://schemas.openxmlformats.org/officeDocument/2006/customXml" ds:itemID="{6BFD3474-E34E-45AF-B60C-00DA082CC1B7}"/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15</Words>
  <Application>Microsoft Office PowerPoint</Application>
  <PresentationFormat>Widescreen</PresentationFormat>
  <Paragraphs>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Dumfries and Galloway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Rebecca Thorley</dc:creator>
  <cp:lastModifiedBy>Rebecca Thorley</cp:lastModifiedBy>
  <cp:revision>5</cp:revision>
  <dcterms:created xsi:type="dcterms:W3CDTF">2021-12-20T11:50:32Z</dcterms:created>
  <dcterms:modified xsi:type="dcterms:W3CDTF">2021-12-20T12:54:36Z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0x010100C646DEC295A62B4EB3C228792FC807FC</vt:lpwstr>
  </property>
</Properties>
</file>