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0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15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78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27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05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04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07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3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80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45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13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64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122BD-D1FA-402D-9B5F-E9FB914DA33F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C4FAA-54C1-4DE0-82EB-BA20AB905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58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33730" y="110169"/>
            <a:ext cx="11464701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Lockerbie Academy S3 French</a:t>
            </a:r>
            <a:r>
              <a:rPr lang="en-GB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 </a:t>
            </a:r>
            <a:r>
              <a:rPr lang="en-GB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- Knowledge Organiser </a:t>
            </a:r>
            <a:r>
              <a:rPr lang="en-GB" sz="2400" b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       </a:t>
            </a:r>
            <a:r>
              <a:rPr lang="en-GB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Module </a:t>
            </a:r>
            <a:r>
              <a:rPr lang="en-GB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2: </a:t>
            </a:r>
            <a:r>
              <a:rPr lang="en-GB" sz="24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Spécial</a:t>
            </a:r>
            <a:r>
              <a:rPr lang="en-GB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vacances</a:t>
            </a:r>
            <a:endParaRPr lang="en-GB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03" y="551497"/>
            <a:ext cx="2963432" cy="25462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5" y="3097731"/>
            <a:ext cx="2807479" cy="378740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339" y="539013"/>
            <a:ext cx="2860352" cy="246390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840" y="3002914"/>
            <a:ext cx="2893909" cy="17793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7371" y="4794742"/>
            <a:ext cx="2798288" cy="20299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554" y="522752"/>
            <a:ext cx="3040178" cy="331577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0665" y="3835423"/>
            <a:ext cx="3094766" cy="298926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0437" y="502699"/>
            <a:ext cx="2764899" cy="193432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72526" y="2411227"/>
            <a:ext cx="2862592" cy="192695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80437" y="4357084"/>
            <a:ext cx="2223806" cy="246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081138" y="3244334"/>
            <a:ext cx="1847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1100" b="1" dirty="0">
              <a:solidFill>
                <a:srgbClr val="0070C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8780" y="4217110"/>
            <a:ext cx="3030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FF0000"/>
                </a:solidFill>
              </a:rPr>
              <a:t>CONDITIONAL TENSE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0120" y="1791518"/>
            <a:ext cx="3030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FF0000"/>
                </a:solidFill>
              </a:rPr>
              <a:t>ASKING QUESTIONS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56" y="987905"/>
            <a:ext cx="3052313" cy="7434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80" y="2053621"/>
            <a:ext cx="3807764" cy="207874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80" y="4444018"/>
            <a:ext cx="2524257" cy="19760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908" y="1145163"/>
            <a:ext cx="3566146" cy="18942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908" y="3474284"/>
            <a:ext cx="5114132" cy="118768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2621" y="5031373"/>
            <a:ext cx="5061046" cy="12302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1418" y="1179367"/>
            <a:ext cx="2796100" cy="197601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50908" y="837216"/>
            <a:ext cx="3030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FF0000"/>
                </a:solidFill>
              </a:rPr>
              <a:t>REFLEXIVE VERBS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44017" y="4773877"/>
            <a:ext cx="3030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FF0000"/>
                </a:solidFill>
              </a:rPr>
              <a:t>EMPHATIC PRONOUNS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72621" y="3161209"/>
            <a:ext cx="3030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FF0000"/>
                </a:solidFill>
              </a:rPr>
              <a:t>IRREGULAR PAST PARTICIPLES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31418" y="861113"/>
            <a:ext cx="3030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FF0000"/>
                </a:solidFill>
              </a:rPr>
              <a:t>WRITING SKILLS TIPS</a:t>
            </a:r>
          </a:p>
        </p:txBody>
      </p:sp>
    </p:spTree>
    <p:extLst>
      <p:ext uri="{BB962C8B-B14F-4D97-AF65-F5344CB8AC3E}">
        <p14:creationId xmlns:p14="http://schemas.microsoft.com/office/powerpoint/2010/main" val="12101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A37B76-D6E4-439F-8B07-3815D7FACCF3}"/>
</file>

<file path=customXml/itemProps2.xml><?xml version="1.0" encoding="utf-8"?>
<ds:datastoreItem xmlns:ds="http://schemas.openxmlformats.org/officeDocument/2006/customXml" ds:itemID="{95163F9B-E2A1-44BE-89E5-4A7B942D9E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428047-DF3D-4826-8455-8691705FB56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cc0d3175-5074-4540-980c-6c20fa42af50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1b0d3660-345c-41e9-9928-c6cd6223940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26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>Morris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Turmo Luengo</dc:creator>
  <cp:lastModifiedBy>Miss Marzinotto</cp:lastModifiedBy>
  <cp:revision>119</cp:revision>
  <dcterms:created xsi:type="dcterms:W3CDTF">2019-07-05T08:58:50Z</dcterms:created>
  <dcterms:modified xsi:type="dcterms:W3CDTF">2022-05-24T12:46:57Z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