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3" r:id="rId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8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6" autoAdjust="0"/>
    <p:restoredTop sz="94660"/>
  </p:normalViewPr>
  <p:slideViewPr>
    <p:cSldViewPr snapToGrid="0">
      <p:cViewPr varScale="1">
        <p:scale>
          <a:sx n="77" d="100"/>
          <a:sy n="77" d="100"/>
        </p:scale>
        <p:origin x="126" y="57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A35EE7-6470-4BD6-8A7D-5EDD99071E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0C3898D-8559-4E90-A807-0E68785BD1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2B61A5D-4C0D-410F-A052-D55D94E3F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592CA-F697-4ED5-98A8-C5CD6E971519}" type="datetimeFigureOut">
              <a:rPr lang="es-ES" smtClean="0"/>
              <a:t>24/05/2022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57DAC47-C4AD-4B30-A666-BB77BED6B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809152A-D0BC-44F1-9203-89EE31F06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73E56-99BC-4F6B-8FB2-66AFB87DA8A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8127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BF6435-8D21-48F4-A8BD-676ECE032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41E31CA-60C7-48E6-B93E-2918546345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80B687-A3C0-40F2-8C6B-278F340F7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592CA-F697-4ED5-98A8-C5CD6E971519}" type="datetimeFigureOut">
              <a:rPr lang="es-ES" smtClean="0"/>
              <a:t>24/05/2022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809354A-6E2E-48F0-89F1-282846D01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1B24438-A2AD-4E0A-8951-95A21D494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73E56-99BC-4F6B-8FB2-66AFB87DA8A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99702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BF81EE1-75F1-4BEB-8985-85E504C03A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40E5144-F320-4A9A-ACFF-31BB83D162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83F613C-5F7C-46DB-95CE-9BE2BBB43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592CA-F697-4ED5-98A8-C5CD6E971519}" type="datetimeFigureOut">
              <a:rPr lang="es-ES" smtClean="0"/>
              <a:t>24/05/2022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4887149-B4D4-4A5D-ADDE-A9F80CFBB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7360FE1-456F-4C33-A2E5-9530CB4E9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73E56-99BC-4F6B-8FB2-66AFB87DA8A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0316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289617-9B49-4585-A2DF-B1D99A4AF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40951AA-4D12-4C89-973D-8409D9A235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7AEC187-9BA8-464E-A87F-38436842F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592CA-F697-4ED5-98A8-C5CD6E971519}" type="datetimeFigureOut">
              <a:rPr lang="es-ES" smtClean="0"/>
              <a:t>24/05/2022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1E5725-14DA-40DA-8E50-A9D8B2EF1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13466C9-F513-4D4B-8061-2E382E70F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73E56-99BC-4F6B-8FB2-66AFB87DA8A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1633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AAE698-CA0E-46E6-B1CA-F90A525D8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565B983-A1D6-4C57-98FD-6E0C4857FB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71C86A2-3A3C-4599-945D-BF091D63A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592CA-F697-4ED5-98A8-C5CD6E971519}" type="datetimeFigureOut">
              <a:rPr lang="es-ES" smtClean="0"/>
              <a:t>24/05/2022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0E8BDA-7469-4924-B3BB-98AB937D6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A5B11-58C6-4D8F-A347-B221873FA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73E56-99BC-4F6B-8FB2-66AFB87DA8A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58972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9F8FDA-154B-46BD-9491-69EB75A76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491D7C1-6BFC-458F-A381-C7165123B8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0863C70-7BC1-4D2F-A318-D65B0226EF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8164516-B712-4B10-A4A2-63AE8BE49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592CA-F697-4ED5-98A8-C5CD6E971519}" type="datetimeFigureOut">
              <a:rPr lang="es-ES" smtClean="0"/>
              <a:t>24/05/2022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2C10A49-063D-4994-9B14-D6B4DA1A6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FFA2E36-7F8F-4573-8DFE-AEC8112DE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73E56-99BC-4F6B-8FB2-66AFB87DA8A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9284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4DC3F6-5B0B-404A-BFBC-3A683A116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0272B0A-C8BA-4CB8-8A0C-318A73A472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56CE003-3F5E-47C0-931B-AC8E90129D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050C176-F174-4421-A529-71E5783291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AFF15E2-4445-4D37-A84F-D89566127D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3BC5DE8-821A-4A63-AD34-2E4AEB3778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592CA-F697-4ED5-98A8-C5CD6E971519}" type="datetimeFigureOut">
              <a:rPr lang="es-ES" smtClean="0"/>
              <a:t>24/05/2022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3EA6634D-F8D4-461B-BF26-4B6BAE926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3B19EB1-D3B6-4EA9-8E92-17D96E782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73E56-99BC-4F6B-8FB2-66AFB87DA8A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7178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4CED5C-586F-4648-9730-D778F9379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2751F7A-9A51-43FA-8520-3EA4E3B48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592CA-F697-4ED5-98A8-C5CD6E971519}" type="datetimeFigureOut">
              <a:rPr lang="es-ES" smtClean="0"/>
              <a:t>24/05/2022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42353CA-2098-4F26-A83E-8ACC41F01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9B50D1A-6A2D-47B7-A68E-37C5593FC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73E56-99BC-4F6B-8FB2-66AFB87DA8A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5890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DAAADA8-DF03-46C2-B025-271899904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592CA-F697-4ED5-98A8-C5CD6E971519}" type="datetimeFigureOut">
              <a:rPr lang="es-ES" smtClean="0"/>
              <a:t>24/05/2022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B8A5E77-4AE4-4C9E-867F-5BA2F6D03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F18C51A-37E3-4A5E-A9AF-00AE16767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73E56-99BC-4F6B-8FB2-66AFB87DA8A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02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89F9EC-8E71-42CD-AE76-7DA1BCB92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23FFAA6-9CA3-44D5-8B8D-0CEFC2BA64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96ED054-74F8-44F6-A7B8-1193C56141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1203F68-4D2F-4FF5-9ACA-5DA7BC54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592CA-F697-4ED5-98A8-C5CD6E971519}" type="datetimeFigureOut">
              <a:rPr lang="es-ES" smtClean="0"/>
              <a:t>24/05/2022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41899EF-A526-4B3D-AD4C-44FEC9CEB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783CA5D-028A-4B9E-8C1A-BD03527FE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73E56-99BC-4F6B-8FB2-66AFB87DA8A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142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8D4420-67A4-4889-AA4E-C832BB23B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6899757-2839-4A01-BADC-C154A41F15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2909707-A147-4891-BADF-884C5A379E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35156E1-ECD1-4EDE-8EA5-5D4A91688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592CA-F697-4ED5-98A8-C5CD6E971519}" type="datetimeFigureOut">
              <a:rPr lang="es-ES" smtClean="0"/>
              <a:t>24/05/2022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B5E50A7-E8C6-4C08-AC02-3DDB62A03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32B3304-033D-4C94-BBAF-8BB541796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73E56-99BC-4F6B-8FB2-66AFB87DA8A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8357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1D478CA-2312-42EE-A939-72B52CE0A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683A843-D1A9-4386-97BE-D10AC92F56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41D04F-5112-47F7-B72E-8BC4AD6531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8592CA-F697-4ED5-98A8-C5CD6E971519}" type="datetimeFigureOut">
              <a:rPr lang="es-ES" smtClean="0"/>
              <a:t>24/05/2022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0B0683-95C6-44CD-A826-71CDFAAD53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00C4621-DB48-4C58-B8CC-637529FEE4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773E56-99BC-4F6B-8FB2-66AFB87DA8A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86950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Rectangle 80">
            <a:extLst>
              <a:ext uri="{FF2B5EF4-FFF2-40B4-BE49-F238E27FC236}">
                <a16:creationId xmlns:a16="http://schemas.microsoft.com/office/drawing/2014/main" id="{188C46BA-C6D2-4DCA-8C20-0D75ECDEC237}"/>
              </a:ext>
            </a:extLst>
          </p:cNvPr>
          <p:cNvSpPr/>
          <p:nvPr/>
        </p:nvSpPr>
        <p:spPr>
          <a:xfrm>
            <a:off x="8664764" y="3063807"/>
            <a:ext cx="3353135" cy="1572342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8D5590DD-F0E4-464F-A5DF-2BA1ED74638C}"/>
              </a:ext>
            </a:extLst>
          </p:cNvPr>
          <p:cNvSpPr/>
          <p:nvPr/>
        </p:nvSpPr>
        <p:spPr>
          <a:xfrm>
            <a:off x="7855516" y="50576"/>
            <a:ext cx="4162383" cy="2938286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944D6161-F0D4-46D9-BA60-260884C91E0F}"/>
              </a:ext>
            </a:extLst>
          </p:cNvPr>
          <p:cNvSpPr/>
          <p:nvPr/>
        </p:nvSpPr>
        <p:spPr>
          <a:xfrm>
            <a:off x="3121530" y="2881154"/>
            <a:ext cx="4400551" cy="1966616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51BEA0E2-3235-4EE1-AB6C-D1B0F7C18C2E}"/>
              </a:ext>
            </a:extLst>
          </p:cNvPr>
          <p:cNvSpPr/>
          <p:nvPr/>
        </p:nvSpPr>
        <p:spPr>
          <a:xfrm>
            <a:off x="5967380" y="4701435"/>
            <a:ext cx="2839385" cy="1966616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84DF61A5-BDEB-42CF-93CF-E3F707145F9E}"/>
              </a:ext>
            </a:extLst>
          </p:cNvPr>
          <p:cNvSpPr/>
          <p:nvPr/>
        </p:nvSpPr>
        <p:spPr>
          <a:xfrm>
            <a:off x="3128578" y="64687"/>
            <a:ext cx="4636565" cy="2705829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AA42D327-382D-47F6-ADF5-8E06BF48513A}"/>
              </a:ext>
            </a:extLst>
          </p:cNvPr>
          <p:cNvSpPr/>
          <p:nvPr/>
        </p:nvSpPr>
        <p:spPr>
          <a:xfrm>
            <a:off x="837230" y="5304747"/>
            <a:ext cx="4982350" cy="1430508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37229" y="64688"/>
            <a:ext cx="2196258" cy="5116911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ángulo: esquinas redondeadas 29">
            <a:extLst>
              <a:ext uri="{FF2B5EF4-FFF2-40B4-BE49-F238E27FC236}">
                <a16:creationId xmlns:a16="http://schemas.microsoft.com/office/drawing/2014/main" id="{03DCB053-EBE3-4929-9CB0-8F4D9246488A}"/>
              </a:ext>
            </a:extLst>
          </p:cNvPr>
          <p:cNvSpPr/>
          <p:nvPr/>
        </p:nvSpPr>
        <p:spPr>
          <a:xfrm>
            <a:off x="10581" y="17518"/>
            <a:ext cx="655766" cy="6822964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Lockerbie Academy S3 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French  Knowledge </a:t>
            </a:r>
            <a:r>
              <a:rPr kumimoji="0" lang="en-GB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Organiser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500" b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Module</a:t>
            </a:r>
            <a:r>
              <a:rPr kumimoji="0" lang="en-US" sz="15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1: </a:t>
            </a:r>
            <a:r>
              <a:rPr lang="en-US" sz="1500" b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Ma vie </a:t>
            </a:r>
            <a:r>
              <a:rPr lang="en-US" sz="1500" b="1" dirty="0" err="1" smtClean="0">
                <a:solidFill>
                  <a:prstClr val="black"/>
                </a:solidFill>
                <a:latin typeface="Century Gothic" panose="020B0502020202020204" pitchFamily="34" charset="0"/>
              </a:rPr>
              <a:t>sociale</a:t>
            </a:r>
            <a:r>
              <a:rPr lang="en-US" sz="1500" b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en-US" sz="1500" b="1" dirty="0" err="1" smtClean="0">
                <a:solidFill>
                  <a:prstClr val="black"/>
                </a:solidFill>
                <a:latin typeface="Century Gothic" panose="020B0502020202020204" pitchFamily="34" charset="0"/>
              </a:rPr>
              <a:t>d’ado</a:t>
            </a:r>
            <a:endParaRPr kumimoji="0" lang="en-US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6732367A-A466-4C81-8F0D-93437B9F54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320" y="122745"/>
            <a:ext cx="2047875" cy="4953000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C368529C-77FF-4611-B983-F159F08316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320" y="5384354"/>
            <a:ext cx="2828925" cy="1314450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E97BDF34-BA22-4213-8834-8712A24A23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6004" y="5607965"/>
            <a:ext cx="1933575" cy="1076325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50E9DABB-2353-4349-87EE-451C3A3BAF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18951" y="179716"/>
            <a:ext cx="4400550" cy="2590800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BCF7ECF5-47A0-49DE-A55F-7A6D3DE660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18951" y="2951911"/>
            <a:ext cx="3686175" cy="1657350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B6E7CB42-3F0C-4B60-A38A-E7AC97F584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81160" y="5570079"/>
            <a:ext cx="1080499" cy="1097382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828126DB-BEC8-48EE-B819-95CADDAAC3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6200000">
            <a:off x="9458002" y="5742410"/>
            <a:ext cx="988261" cy="780374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FA577B3E-1422-4FF3-8A44-D7BC9F9A349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20672" y="4756056"/>
            <a:ext cx="2590800" cy="1857375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8509BD3E-FEBF-4F9A-B797-0E58B9B0DB4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50724" y="64687"/>
            <a:ext cx="4067175" cy="2924175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A762DCAB-8528-4276-81C5-3E0F6532756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81045" y="3131198"/>
            <a:ext cx="3114675" cy="1504950"/>
          </a:xfrm>
          <a:prstGeom prst="rect">
            <a:avLst/>
          </a:prstGeom>
        </p:spPr>
      </p:pic>
      <p:pic>
        <p:nvPicPr>
          <p:cNvPr id="1036" name="Picture 12" descr="Facebook – log in or sign up">
            <a:extLst>
              <a:ext uri="{FF2B5EF4-FFF2-40B4-BE49-F238E27FC236}">
                <a16:creationId xmlns:a16="http://schemas.microsoft.com/office/drawing/2014/main" id="{EC2DE5BE-02DF-441F-AD7A-817BCBE402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6993" y="4843789"/>
            <a:ext cx="1264446" cy="444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TikTok users poke fun at Michigan using fun, viral meme">
            <a:extLst>
              <a:ext uri="{FF2B5EF4-FFF2-40B4-BE49-F238E27FC236}">
                <a16:creationId xmlns:a16="http://schemas.microsoft.com/office/drawing/2014/main" id="{B3D20DB5-8B9B-46F6-B358-842264FDD5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2221" y="676886"/>
            <a:ext cx="826184" cy="550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6 Problems of “Instagram Therapy” | Psychology Today UK">
            <a:extLst>
              <a:ext uri="{FF2B5EF4-FFF2-40B4-BE49-F238E27FC236}">
                <a16:creationId xmlns:a16="http://schemas.microsoft.com/office/drawing/2014/main" id="{A319F55F-BAF4-4E95-8566-2BF44EEA7D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673" y="4939608"/>
            <a:ext cx="673617" cy="668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Thumbs Up to Game Ratings - Roblox Blog">
            <a:extLst>
              <a:ext uri="{FF2B5EF4-FFF2-40B4-BE49-F238E27FC236}">
                <a16:creationId xmlns:a16="http://schemas.microsoft.com/office/drawing/2014/main" id="{EA1449C6-81F5-42D9-936C-AB27D136F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9869" y="4414305"/>
            <a:ext cx="1442583" cy="970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Boy Best Friends Cartoon - Friend Png , Free Transparent Clipart -  ClipartKey">
            <a:extLst>
              <a:ext uri="{FF2B5EF4-FFF2-40B4-BE49-F238E27FC236}">
                <a16:creationId xmlns:a16="http://schemas.microsoft.com/office/drawing/2014/main" id="{2C705E37-9256-4444-AD98-B2C1DE0B27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hq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118" y="3196320"/>
            <a:ext cx="1292185" cy="122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Cartoon alarm clock Royalty Free Vector Image - VectorStock">
            <a:extLst>
              <a:ext uri="{FF2B5EF4-FFF2-40B4-BE49-F238E27FC236}">
                <a16:creationId xmlns:a16="http://schemas.microsoft.com/office/drawing/2014/main" id="{2A1F1BAB-6562-4CF6-ABE0-1F84AAFE8C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34"/>
          <a:stretch/>
        </p:blipFill>
        <p:spPr bwMode="auto">
          <a:xfrm>
            <a:off x="8164309" y="5690036"/>
            <a:ext cx="1069008" cy="1021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44055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46DEC295A62B4EB3C228792FC807FC" ma:contentTypeVersion="12" ma:contentTypeDescription="Create a new document." ma:contentTypeScope="" ma:versionID="2e6f55b11c3d965d31bfb36fa926b9d6">
  <xsd:schema xmlns:xsd="http://www.w3.org/2001/XMLSchema" xmlns:xs="http://www.w3.org/2001/XMLSchema" xmlns:p="http://schemas.microsoft.com/office/2006/metadata/properties" xmlns:ns2="ca3f2d2e-8347-4b27-9ffb-01456fb4c1d8" xmlns:ns3="8b115fc3-0104-4132-9620-7d56764a5c0c" targetNamespace="http://schemas.microsoft.com/office/2006/metadata/properties" ma:root="true" ma:fieldsID="18a6a803ef4385f510e8e7bc3a7a60fb" ns2:_="" ns3:_="">
    <xsd:import namespace="ca3f2d2e-8347-4b27-9ffb-01456fb4c1d8"/>
    <xsd:import namespace="8b115fc3-0104-4132-9620-7d56764a5c0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3f2d2e-8347-4b27-9ffb-01456fb4c1d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115fc3-0104-4132-9620-7d56764a5c0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D1DF897-1960-4AE7-A4B1-10E0740A9CA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3DC1C93-F5AB-46E1-AD24-757CDC9FE9DA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cc0d3175-5074-4540-980c-6c20fa42af50"/>
    <ds:schemaRef ds:uri="1b0d3660-345c-41e9-9928-c6cd62239407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3382E1B-DAAE-4378-8151-8B8B30421DED}"/>
</file>

<file path=docProps/app.xml><?xml version="1.0" encoding="utf-8"?>
<Properties xmlns="http://schemas.openxmlformats.org/officeDocument/2006/extended-properties" xmlns:vt="http://schemas.openxmlformats.org/officeDocument/2006/docPropsVTypes">
  <TotalTime>1160</TotalTime>
  <Words>13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Century Gothic</vt:lpstr>
      <vt:lpstr>Tema de Office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H Dinkova</dc:creator>
  <cp:lastModifiedBy>Miss Marzinotto</cp:lastModifiedBy>
  <cp:revision>110</cp:revision>
  <dcterms:created xsi:type="dcterms:W3CDTF">2020-06-09T14:08:00Z</dcterms:created>
  <dcterms:modified xsi:type="dcterms:W3CDTF">2022-05-24T11:53:48Z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0x010100C646DEC295A62B4EB3C228792FC807FC</vt:lpwstr>
  </property>
</Properties>
</file>