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2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8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48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807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126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936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68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55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623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669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93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43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4E280-0D45-4412-A616-00AA16F1D2BC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A88B5-398D-457A-9BD7-AD85D27A3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96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32" y="1999555"/>
            <a:ext cx="3889751" cy="45356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535" y="1037578"/>
            <a:ext cx="2314575" cy="1857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220" y="3277656"/>
            <a:ext cx="2466975" cy="12287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1561" y="4506381"/>
            <a:ext cx="2143125" cy="2028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3146" y="4956565"/>
            <a:ext cx="1476375" cy="17811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4630" y="361700"/>
            <a:ext cx="6616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>
                <a:latin typeface="Segoe Print" panose="02000600000000000000" pitchFamily="2" charset="0"/>
                <a:cs typeface="Segoe UI Semibold" panose="020B0702040204020203" pitchFamily="34" charset="0"/>
              </a:rPr>
              <a:t>C’est</a:t>
            </a:r>
            <a:r>
              <a:rPr lang="en-GB" sz="2800" b="1" dirty="0" smtClean="0">
                <a:latin typeface="Segoe Print" panose="02000600000000000000" pitchFamily="2" charset="0"/>
                <a:cs typeface="Segoe UI Semibold" panose="020B0702040204020203" pitchFamily="34" charset="0"/>
              </a:rPr>
              <a:t> </a:t>
            </a:r>
            <a:r>
              <a:rPr lang="en-GB" sz="2800" b="1" dirty="0" err="1" smtClean="0">
                <a:latin typeface="Segoe Print" panose="02000600000000000000" pitchFamily="2" charset="0"/>
                <a:cs typeface="Segoe UI Semibold" panose="020B0702040204020203" pitchFamily="34" charset="0"/>
              </a:rPr>
              <a:t>parti</a:t>
            </a:r>
            <a:r>
              <a:rPr lang="en-GB" sz="2800" b="1" dirty="0" smtClean="0">
                <a:latin typeface="Segoe Print" panose="02000600000000000000" pitchFamily="2" charset="0"/>
                <a:cs typeface="Segoe UI Semibold" panose="020B0702040204020203" pitchFamily="34" charset="0"/>
              </a:rPr>
              <a:t>! S1 French  - Term 1 </a:t>
            </a:r>
            <a:endParaRPr lang="en-GB" sz="2800" b="1" dirty="0">
              <a:latin typeface="Segoe Print" panose="020006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1887" y="1966266"/>
            <a:ext cx="3081424" cy="11542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00049" y="3296706"/>
            <a:ext cx="2705100" cy="12096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92936" y="4858805"/>
            <a:ext cx="3000375" cy="1323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5494" y="884920"/>
            <a:ext cx="1448233" cy="9637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370065">
            <a:off x="9891028" y="491298"/>
            <a:ext cx="1881500" cy="10634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42697" y="190373"/>
            <a:ext cx="1354734" cy="10848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93983" y="1458491"/>
            <a:ext cx="148590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247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34" y="123045"/>
            <a:ext cx="2143125" cy="3552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506" y="280207"/>
            <a:ext cx="2362200" cy="3238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434" y="3834591"/>
            <a:ext cx="2352675" cy="2714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6906" y="3742386"/>
            <a:ext cx="1028700" cy="12477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6906" y="5213840"/>
            <a:ext cx="1247775" cy="1238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1639" y="65895"/>
            <a:ext cx="2600325" cy="14001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94956" y="319755"/>
            <a:ext cx="3067050" cy="1676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0005" y="2003915"/>
            <a:ext cx="2705100" cy="4314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4561" y="4108940"/>
            <a:ext cx="1819275" cy="2209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1117" y="2481047"/>
            <a:ext cx="2981325" cy="1143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3716" y="4337698"/>
            <a:ext cx="2590800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00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6" ma:contentTypeDescription="Create a new document." ma:contentTypeScope="" ma:versionID="2951263cdc3ee69db35a3db9d1f3266a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b9d42c2c560ca57acbf9ab1e443ffac3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9a623c4-493f-4f85-af16-9a95c18f4346}" ma:internalName="TaxCatchAll" ma:showField="CatchAllData" ma:web="8b115fc3-0104-4132-9620-7d56764a5c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3f2d2e-8347-4b27-9ffb-01456fb4c1d8">
      <Terms xmlns="http://schemas.microsoft.com/office/infopath/2007/PartnerControls"/>
    </lcf76f155ced4ddcb4097134ff3c332f>
    <TaxCatchAll xmlns="8b115fc3-0104-4132-9620-7d56764a5c0c" xsi:nil="true"/>
  </documentManagement>
</p:properties>
</file>

<file path=customXml/itemProps1.xml><?xml version="1.0" encoding="utf-8"?>
<ds:datastoreItem xmlns:ds="http://schemas.openxmlformats.org/officeDocument/2006/customXml" ds:itemID="{97DE0CFC-87B8-4ED2-A6AF-A1900BD04874}"/>
</file>

<file path=customXml/itemProps2.xml><?xml version="1.0" encoding="utf-8"?>
<ds:datastoreItem xmlns:ds="http://schemas.openxmlformats.org/officeDocument/2006/customXml" ds:itemID="{B420D01B-1E10-455A-B6E7-656E625EC5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B027EA-7542-4B9A-8481-C91EA29A51F8}">
  <ds:schemaRefs>
    <ds:schemaRef ds:uri="http://schemas.openxmlformats.org/package/2006/metadata/core-properties"/>
    <ds:schemaRef ds:uri="http://purl.org/dc/elements/1.1/"/>
    <ds:schemaRef ds:uri="1b0d3660-345c-41e9-9928-c6cd62239407"/>
    <ds:schemaRef ds:uri="http://schemas.microsoft.com/office/infopath/2007/PartnerControls"/>
    <ds:schemaRef ds:uri="http://purl.org/dc/terms/"/>
    <ds:schemaRef ds:uri="cc0d3175-5074-4540-980c-6c20fa42af50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8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Segoe Print</vt:lpstr>
      <vt:lpstr>Segoe UI Semibold</vt:lpstr>
      <vt:lpstr>Office Theme</vt:lpstr>
      <vt:lpstr>PowerPoint Presentation</vt:lpstr>
      <vt:lpstr>PowerPoint Presentation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Marzinotto</dc:creator>
  <cp:lastModifiedBy>Miss Marzinotto</cp:lastModifiedBy>
  <cp:revision>8</cp:revision>
  <dcterms:created xsi:type="dcterms:W3CDTF">2022-05-16T11:38:13Z</dcterms:created>
  <dcterms:modified xsi:type="dcterms:W3CDTF">2022-05-17T08:40:43Z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