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4"/>
  </p:sldMasterIdLst>
  <p:notesMasterIdLst>
    <p:notesMasterId r:id="rId6"/>
  </p:notesMasterIdLst>
  <p:sldIdLst>
    <p:sldId id="257" r:id="rId5"/>
  </p:sldIdLst>
  <p:sldSz cx="6858000" cy="9906000" type="A4"/>
  <p:notesSz cx="6669088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00CC00"/>
    <a:srgbClr val="2CB22C"/>
    <a:srgbClr val="00FFCC"/>
    <a:srgbClr val="00B800"/>
    <a:srgbClr val="00FF00"/>
    <a:srgbClr val="144856"/>
    <a:srgbClr val="175A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3" autoAdjust="0"/>
    <p:restoredTop sz="93572" autoAdjust="0"/>
  </p:normalViewPr>
  <p:slideViewPr>
    <p:cSldViewPr snapToGrid="0">
      <p:cViewPr>
        <p:scale>
          <a:sx n="80" d="100"/>
          <a:sy n="80" d="100"/>
        </p:scale>
        <p:origin x="3168" y="20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EA99659-4E17-465F-8933-89200B0C1B4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665" cy="494186"/>
          </a:xfrm>
          <a:prstGeom prst="rect">
            <a:avLst/>
          </a:prstGeom>
        </p:spPr>
        <p:txBody>
          <a:bodyPr vert="horz" lIns="90422" tIns="45211" rIns="90422" bIns="45211" rtlCol="0"/>
          <a:lstStyle>
            <a:lvl1pPr algn="l" defTabSz="108230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4FFEDC-5AF0-4F14-8268-1C21BE2452C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776867" y="0"/>
            <a:ext cx="2890665" cy="494186"/>
          </a:xfrm>
          <a:prstGeom prst="rect">
            <a:avLst/>
          </a:prstGeom>
        </p:spPr>
        <p:txBody>
          <a:bodyPr vert="horz" lIns="90422" tIns="45211" rIns="90422" bIns="45211" rtlCol="0"/>
          <a:lstStyle>
            <a:lvl1pPr algn="r" defTabSz="108230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3855C41-E1C6-4051-BD88-0BD13E02BC06}" type="datetimeFigureOut">
              <a:rPr lang="en-US"/>
              <a:pPr>
                <a:defRPr/>
              </a:pPr>
              <a:t>2/16/22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116F96D-353E-4F45-97ED-A5818D7630F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82813" y="1235075"/>
            <a:ext cx="2303462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22" tIns="45211" rIns="90422" bIns="4521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22946EE-4454-42CB-AEB8-E5C749B608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6598" y="4750816"/>
            <a:ext cx="5335894" cy="3887174"/>
          </a:xfrm>
          <a:prstGeom prst="rect">
            <a:avLst/>
          </a:prstGeom>
        </p:spPr>
        <p:txBody>
          <a:bodyPr vert="horz" lIns="90422" tIns="45211" rIns="90422" bIns="45211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CF664A-89B6-45D7-8A06-A9038DF2187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78477"/>
            <a:ext cx="2890665" cy="494186"/>
          </a:xfrm>
          <a:prstGeom prst="rect">
            <a:avLst/>
          </a:prstGeom>
        </p:spPr>
        <p:txBody>
          <a:bodyPr vert="horz" lIns="90422" tIns="45211" rIns="90422" bIns="45211" rtlCol="0" anchor="b"/>
          <a:lstStyle>
            <a:lvl1pPr algn="l" defTabSz="108230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41C1D9-DB61-4EE4-BC03-E0B170F82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776867" y="9378477"/>
            <a:ext cx="2890665" cy="494186"/>
          </a:xfrm>
          <a:prstGeom prst="rect">
            <a:avLst/>
          </a:prstGeom>
        </p:spPr>
        <p:txBody>
          <a:bodyPr vert="horz" wrap="square" lIns="90422" tIns="45211" rIns="90422" bIns="4521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84ECC27-036F-499F-BA36-EF2715A713C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569965" rtl="0" eaLnBrk="0" fontAlgn="base" hangingPunct="0">
      <a:spcBef>
        <a:spcPct val="30000"/>
      </a:spcBef>
      <a:spcAft>
        <a:spcPct val="0"/>
      </a:spcAft>
      <a:defRPr sz="735" kern="1200">
        <a:solidFill>
          <a:schemeClr val="tx1"/>
        </a:solidFill>
        <a:latin typeface="+mn-lt"/>
        <a:ea typeface="+mn-ea"/>
        <a:cs typeface="+mn-cs"/>
      </a:defRPr>
    </a:lvl1pPr>
    <a:lvl2pPr marL="284983" algn="l" defTabSz="569965" rtl="0" eaLnBrk="0" fontAlgn="base" hangingPunct="0">
      <a:spcBef>
        <a:spcPct val="30000"/>
      </a:spcBef>
      <a:spcAft>
        <a:spcPct val="0"/>
      </a:spcAft>
      <a:defRPr sz="735" kern="1200">
        <a:solidFill>
          <a:schemeClr val="tx1"/>
        </a:solidFill>
        <a:latin typeface="+mn-lt"/>
        <a:ea typeface="+mn-ea"/>
        <a:cs typeface="+mn-cs"/>
      </a:defRPr>
    </a:lvl2pPr>
    <a:lvl3pPr marL="569965" algn="l" defTabSz="569965" rtl="0" eaLnBrk="0" fontAlgn="base" hangingPunct="0">
      <a:spcBef>
        <a:spcPct val="30000"/>
      </a:spcBef>
      <a:spcAft>
        <a:spcPct val="0"/>
      </a:spcAft>
      <a:defRPr sz="735" kern="1200">
        <a:solidFill>
          <a:schemeClr val="tx1"/>
        </a:solidFill>
        <a:latin typeface="+mn-lt"/>
        <a:ea typeface="+mn-ea"/>
        <a:cs typeface="+mn-cs"/>
      </a:defRPr>
    </a:lvl3pPr>
    <a:lvl4pPr marL="854949" algn="l" defTabSz="569965" rtl="0" eaLnBrk="0" fontAlgn="base" hangingPunct="0">
      <a:spcBef>
        <a:spcPct val="30000"/>
      </a:spcBef>
      <a:spcAft>
        <a:spcPct val="0"/>
      </a:spcAft>
      <a:defRPr sz="735" kern="1200">
        <a:solidFill>
          <a:schemeClr val="tx1"/>
        </a:solidFill>
        <a:latin typeface="+mn-lt"/>
        <a:ea typeface="+mn-ea"/>
        <a:cs typeface="+mn-cs"/>
      </a:defRPr>
    </a:lvl4pPr>
    <a:lvl5pPr marL="1139931" algn="l" defTabSz="569965" rtl="0" eaLnBrk="0" fontAlgn="base" hangingPunct="0">
      <a:spcBef>
        <a:spcPct val="30000"/>
      </a:spcBef>
      <a:spcAft>
        <a:spcPct val="0"/>
      </a:spcAft>
      <a:defRPr sz="735" kern="1200">
        <a:solidFill>
          <a:schemeClr val="tx1"/>
        </a:solidFill>
        <a:latin typeface="+mn-lt"/>
        <a:ea typeface="+mn-ea"/>
        <a:cs typeface="+mn-cs"/>
      </a:defRPr>
    </a:lvl5pPr>
    <a:lvl6pPr marL="1425529" algn="l" defTabSz="570211" rtl="0" eaLnBrk="1" latinLnBrk="0" hangingPunct="1">
      <a:defRPr sz="748" kern="1200">
        <a:solidFill>
          <a:schemeClr val="tx1"/>
        </a:solidFill>
        <a:latin typeface="+mn-lt"/>
        <a:ea typeface="+mn-ea"/>
        <a:cs typeface="+mn-cs"/>
      </a:defRPr>
    </a:lvl6pPr>
    <a:lvl7pPr marL="1710634" algn="l" defTabSz="570211" rtl="0" eaLnBrk="1" latinLnBrk="0" hangingPunct="1">
      <a:defRPr sz="748" kern="1200">
        <a:solidFill>
          <a:schemeClr val="tx1"/>
        </a:solidFill>
        <a:latin typeface="+mn-lt"/>
        <a:ea typeface="+mn-ea"/>
        <a:cs typeface="+mn-cs"/>
      </a:defRPr>
    </a:lvl7pPr>
    <a:lvl8pPr marL="1995739" algn="l" defTabSz="570211" rtl="0" eaLnBrk="1" latinLnBrk="0" hangingPunct="1">
      <a:defRPr sz="748" kern="1200">
        <a:solidFill>
          <a:schemeClr val="tx1"/>
        </a:solidFill>
        <a:latin typeface="+mn-lt"/>
        <a:ea typeface="+mn-ea"/>
        <a:cs typeface="+mn-cs"/>
      </a:defRPr>
    </a:lvl8pPr>
    <a:lvl9pPr marL="2280845" algn="l" defTabSz="570211" rtl="0" eaLnBrk="1" latinLnBrk="0" hangingPunct="1">
      <a:defRPr sz="74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1E93D99D-A0EC-4C1B-8B21-8D52B503E1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182813" y="1235075"/>
            <a:ext cx="2303462" cy="33305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26F3D1-3201-45BF-99F5-A25D442007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032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72677C02-E089-4C94-8ACE-EDAEF00211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34685" indent="-282571" eaLnBrk="0" hangingPunct="0"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30285" indent="-226058" eaLnBrk="0" hangingPunct="0"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82398" indent="-226058" eaLnBrk="0" hangingPunct="0"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34513" indent="-226058" eaLnBrk="0" hangingPunct="0"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86626" indent="-226058" defTabSz="108162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38741" indent="-226058" defTabSz="108162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90855" indent="-226058" defTabSz="108162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42969" indent="-226058" defTabSz="108162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fld id="{62655CE4-D43B-4E05-A78D-641C02EA10D4}" type="slidenum">
              <a:rPr lang="en-US" altLang="en-US" sz="1200"/>
              <a:pPr eaLnBrk="1" hangingPunct="1"/>
              <a:t>1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553863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AE50689-8348-40AB-8024-6D9833C0C22C}" type="datetimeFigureOut">
              <a:rPr lang="en-GB" smtClean="0"/>
              <a:pPr>
                <a:defRPr/>
              </a:pPr>
              <a:t>16/02/2022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29528-573D-4C56-AFC1-E5E71C3FED94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4295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35C01C-8375-44C4-8CDF-B1B8C491AAF6}" type="datetimeFigureOut">
              <a:rPr lang="en-GB" smtClean="0"/>
              <a:pPr>
                <a:defRPr/>
              </a:pPr>
              <a:t>16/02/2022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D1EED-DD41-405A-852C-5702EEB11296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8818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EB95B5-0612-4491-9750-89C6F3581635}" type="datetimeFigureOut">
              <a:rPr lang="en-GB" smtClean="0"/>
              <a:pPr>
                <a:defRPr/>
              </a:pPr>
              <a:t>16/02/2022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5C011-E1B4-42C2-9C68-AD9612F2548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06427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AD7B6E-343C-47A1-80D8-FE317BA230F8}" type="datetimeFigureOut">
              <a:rPr lang="en-GB" smtClean="0"/>
              <a:pPr>
                <a:defRPr/>
              </a:pPr>
              <a:t>16/02/2022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B552-3DD3-4175-A226-F7405B1C7CD7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6214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E096C7-2361-4768-96D2-1CC0F9B06F0C}" type="datetimeFigureOut">
              <a:rPr lang="en-GB" smtClean="0"/>
              <a:pPr>
                <a:defRPr/>
              </a:pPr>
              <a:t>16/02/2022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B0B12-399A-4526-99A2-AA97F19F2791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57130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34DCD8-734C-4B9F-BC3E-66A9CEBC4803}" type="datetimeFigureOut">
              <a:rPr lang="en-GB" smtClean="0"/>
              <a:pPr>
                <a:defRPr/>
              </a:pPr>
              <a:t>16/02/2022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56C08-9EF3-48D2-A5F8-5DFCCB8EC3C3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41024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E025CBE-F1C3-431A-983D-6ED9606BBFDB}" type="datetimeFigureOut">
              <a:rPr lang="en-GB" smtClean="0"/>
              <a:pPr>
                <a:defRPr/>
              </a:pPr>
              <a:t>16/02/2022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FB95-2C14-43DB-AC8F-019C2035BCAC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763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FCC32E-F221-4D1D-8B93-633D8E540C0E}" type="datetimeFigureOut">
              <a:rPr lang="en-GB" smtClean="0"/>
              <a:pPr>
                <a:defRPr/>
              </a:pPr>
              <a:t>16/02/2022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4AAF8-D935-42DF-B3C3-CB2F709A5BF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07264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A44F56-4C7B-4670-8495-1F995606A77A}" type="datetimeFigureOut">
              <a:rPr lang="en-GB" smtClean="0"/>
              <a:pPr>
                <a:defRPr/>
              </a:pPr>
              <a:t>16/02/2022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60A30-71CC-4FB0-87AB-E5C760C544EC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63411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E7E030-AFD9-4A32-8D27-F0B19D8E4F7B}" type="datetimeFigureOut">
              <a:rPr lang="en-GB" smtClean="0"/>
              <a:pPr>
                <a:defRPr/>
              </a:pPr>
              <a:t>16/02/2022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2299A-1438-4288-B342-B53F9EBC0BF6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475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35A0DC-BCF3-4BFD-87F3-CE0A0154E512}" type="datetimeFigureOut">
              <a:rPr lang="en-GB" smtClean="0"/>
              <a:pPr>
                <a:defRPr/>
              </a:pPr>
              <a:t>16/02/2022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C4705-EBD0-48F1-81A4-13887CB2D342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2478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170160F-E00A-4D18-9541-12A69FACA95E}" type="datetimeFigureOut">
              <a:rPr lang="en-GB" smtClean="0"/>
              <a:pPr>
                <a:defRPr/>
              </a:pPr>
              <a:t>16/02/2022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D0CEF-DE75-45B3-AF8D-6E4E73C62EAB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92785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jpeg"/><Relationship Id="rId18" Type="http://schemas.openxmlformats.org/officeDocument/2006/relationships/image" Target="../media/image15.jpeg"/><Relationship Id="rId26" Type="http://schemas.openxmlformats.org/officeDocument/2006/relationships/image" Target="../media/image23.png"/><Relationship Id="rId3" Type="http://schemas.openxmlformats.org/officeDocument/2006/relationships/image" Target="../media/image1.png"/><Relationship Id="rId21" Type="http://schemas.openxmlformats.org/officeDocument/2006/relationships/image" Target="../media/image18.jpeg"/><Relationship Id="rId7" Type="http://schemas.microsoft.com/office/2007/relationships/hdphoto" Target="../media/hdphoto1.wdp"/><Relationship Id="rId12" Type="http://schemas.openxmlformats.org/officeDocument/2006/relationships/image" Target="../media/image9.jpeg"/><Relationship Id="rId17" Type="http://schemas.openxmlformats.org/officeDocument/2006/relationships/image" Target="../media/image14.jpeg"/><Relationship Id="rId25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jpeg"/><Relationship Id="rId20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8.jpeg"/><Relationship Id="rId24" Type="http://schemas.openxmlformats.org/officeDocument/2006/relationships/image" Target="../media/image21.jpeg"/><Relationship Id="rId5" Type="http://schemas.openxmlformats.org/officeDocument/2006/relationships/image" Target="../media/image3.jpeg"/><Relationship Id="rId15" Type="http://schemas.openxmlformats.org/officeDocument/2006/relationships/image" Target="../media/image12.jpeg"/><Relationship Id="rId23" Type="http://schemas.openxmlformats.org/officeDocument/2006/relationships/image" Target="../media/image20.png"/><Relationship Id="rId10" Type="http://schemas.openxmlformats.org/officeDocument/2006/relationships/image" Target="../media/image7.jpeg"/><Relationship Id="rId19" Type="http://schemas.openxmlformats.org/officeDocument/2006/relationships/image" Target="../media/image16.png"/><Relationship Id="rId4" Type="http://schemas.openxmlformats.org/officeDocument/2006/relationships/image" Target="../media/image2.svg"/><Relationship Id="rId9" Type="http://schemas.openxmlformats.org/officeDocument/2006/relationships/image" Target="../media/image6.jpeg"/><Relationship Id="rId14" Type="http://schemas.openxmlformats.org/officeDocument/2006/relationships/image" Target="../media/image11.jpeg"/><Relationship Id="rId22" Type="http://schemas.openxmlformats.org/officeDocument/2006/relationships/image" Target="../media/image19.png"/><Relationship Id="rId27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3" name="Group 352">
            <a:extLst>
              <a:ext uri="{FF2B5EF4-FFF2-40B4-BE49-F238E27FC236}">
                <a16:creationId xmlns:a16="http://schemas.microsoft.com/office/drawing/2014/main" id="{4F33EDA0-6326-4F81-83E3-7E5C306C276E}"/>
              </a:ext>
            </a:extLst>
          </p:cNvPr>
          <p:cNvGrpSpPr/>
          <p:nvPr/>
        </p:nvGrpSpPr>
        <p:grpSpPr>
          <a:xfrm rot="10800000">
            <a:off x="4561788" y="3070597"/>
            <a:ext cx="77071" cy="169360"/>
            <a:chOff x="4077983" y="8782204"/>
            <a:chExt cx="77071" cy="169360"/>
          </a:xfrm>
        </p:grpSpPr>
        <p:cxnSp>
          <p:nvCxnSpPr>
            <p:cNvPr id="354" name="Straight Connector 353">
              <a:extLst>
                <a:ext uri="{FF2B5EF4-FFF2-40B4-BE49-F238E27FC236}">
                  <a16:creationId xmlns:a16="http://schemas.microsoft.com/office/drawing/2014/main" id="{72BBCA6A-C05B-4065-9817-7D2E0F5CD02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A92F7111-82B9-4477-A023-C73BF4FF77A2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E0DD8296-E02E-1F43-AC9B-4A5D754041F8}"/>
              </a:ext>
            </a:extLst>
          </p:cNvPr>
          <p:cNvGrpSpPr/>
          <p:nvPr/>
        </p:nvGrpSpPr>
        <p:grpSpPr>
          <a:xfrm>
            <a:off x="4544919" y="3540641"/>
            <a:ext cx="77071" cy="169360"/>
            <a:chOff x="4077983" y="8782204"/>
            <a:chExt cx="77071" cy="169360"/>
          </a:xfrm>
        </p:grpSpPr>
        <p:cxnSp>
          <p:nvCxnSpPr>
            <p:cNvPr id="334" name="Straight Connector 333">
              <a:extLst>
                <a:ext uri="{FF2B5EF4-FFF2-40B4-BE49-F238E27FC236}">
                  <a16:creationId xmlns:a16="http://schemas.microsoft.com/office/drawing/2014/main" id="{55DDFBEB-93F6-1F44-9152-49E0F2C0171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E2FFE0E0-4236-BF40-9F19-54A874000851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12" name="Group 311">
            <a:extLst>
              <a:ext uri="{FF2B5EF4-FFF2-40B4-BE49-F238E27FC236}">
                <a16:creationId xmlns:a16="http://schemas.microsoft.com/office/drawing/2014/main" id="{6FCC0BB4-AE40-6B45-9DB3-8699C62DC6D1}"/>
              </a:ext>
            </a:extLst>
          </p:cNvPr>
          <p:cNvGrpSpPr/>
          <p:nvPr/>
        </p:nvGrpSpPr>
        <p:grpSpPr>
          <a:xfrm>
            <a:off x="4052801" y="4739405"/>
            <a:ext cx="77071" cy="169360"/>
            <a:chOff x="4077983" y="8782204"/>
            <a:chExt cx="77071" cy="169360"/>
          </a:xfrm>
        </p:grpSpPr>
        <p:cxnSp>
          <p:nvCxnSpPr>
            <p:cNvPr id="313" name="Straight Connector 312">
              <a:extLst>
                <a:ext uri="{FF2B5EF4-FFF2-40B4-BE49-F238E27FC236}">
                  <a16:creationId xmlns:a16="http://schemas.microsoft.com/office/drawing/2014/main" id="{6690E31C-8B0A-244F-8FD2-932B23A1CAE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C0ABCFF6-743E-9340-83B2-8F27BFF8A257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99" name="Group 298">
            <a:extLst>
              <a:ext uri="{FF2B5EF4-FFF2-40B4-BE49-F238E27FC236}">
                <a16:creationId xmlns:a16="http://schemas.microsoft.com/office/drawing/2014/main" id="{AE2029C7-650D-964E-9B6A-4D0579AA2570}"/>
              </a:ext>
            </a:extLst>
          </p:cNvPr>
          <p:cNvGrpSpPr/>
          <p:nvPr/>
        </p:nvGrpSpPr>
        <p:grpSpPr>
          <a:xfrm>
            <a:off x="2081834" y="5996007"/>
            <a:ext cx="77071" cy="169360"/>
            <a:chOff x="4077983" y="8782204"/>
            <a:chExt cx="77071" cy="169360"/>
          </a:xfrm>
        </p:grpSpPr>
        <p:cxnSp>
          <p:nvCxnSpPr>
            <p:cNvPr id="300" name="Straight Connector 299">
              <a:extLst>
                <a:ext uri="{FF2B5EF4-FFF2-40B4-BE49-F238E27FC236}">
                  <a16:creationId xmlns:a16="http://schemas.microsoft.com/office/drawing/2014/main" id="{BDAFD71A-55CF-0C46-A8DA-829BC26FF7A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3EBFFC8C-0101-C84B-B857-4D535EF61DD5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CE911730-AFD0-6E49-A0D7-5A87D080177E}"/>
              </a:ext>
            </a:extLst>
          </p:cNvPr>
          <p:cNvGrpSpPr/>
          <p:nvPr/>
        </p:nvGrpSpPr>
        <p:grpSpPr>
          <a:xfrm rot="21063708">
            <a:off x="5368803" y="7261953"/>
            <a:ext cx="77071" cy="169360"/>
            <a:chOff x="4077983" y="8782204"/>
            <a:chExt cx="77071" cy="169360"/>
          </a:xfrm>
        </p:grpSpPr>
        <p:cxnSp>
          <p:nvCxnSpPr>
            <p:cNvPr id="247" name="Straight Connector 246">
              <a:extLst>
                <a:ext uri="{FF2B5EF4-FFF2-40B4-BE49-F238E27FC236}">
                  <a16:creationId xmlns:a16="http://schemas.microsoft.com/office/drawing/2014/main" id="{9453EC4C-BB0D-1F43-AF30-8565677AD9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84AD632F-93CB-6C49-85B8-08BBA072B005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CE3E11C4-40A2-4D10-B38B-5A248AB1F20D}"/>
              </a:ext>
            </a:extLst>
          </p:cNvPr>
          <p:cNvGrpSpPr/>
          <p:nvPr/>
        </p:nvGrpSpPr>
        <p:grpSpPr>
          <a:xfrm rot="21445223">
            <a:off x="4596486" y="8487606"/>
            <a:ext cx="77071" cy="169360"/>
            <a:chOff x="4077983" y="8782204"/>
            <a:chExt cx="77071" cy="169360"/>
          </a:xfrm>
        </p:grpSpPr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94A7D8A9-962F-45A9-9AB3-620B5826DD2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BFC07F8C-7A0E-4363-827D-07705372163B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Block Arc 14">
            <a:extLst>
              <a:ext uri="{FF2B5EF4-FFF2-40B4-BE49-F238E27FC236}">
                <a16:creationId xmlns:a16="http://schemas.microsoft.com/office/drawing/2014/main" id="{BB622F1C-D31E-407E-9F6A-B208A61F51FA}"/>
              </a:ext>
            </a:extLst>
          </p:cNvPr>
          <p:cNvSpPr/>
          <p:nvPr/>
        </p:nvSpPr>
        <p:spPr>
          <a:xfrm rot="16200000">
            <a:off x="1186435" y="7077152"/>
            <a:ext cx="1581733" cy="1258953"/>
          </a:xfrm>
          <a:prstGeom prst="blockArc">
            <a:avLst>
              <a:gd name="adj1" fmla="val 10794188"/>
              <a:gd name="adj2" fmla="val 205750"/>
              <a:gd name="adj3" fmla="val 2815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>
              <a:solidFill>
                <a:schemeClr val="tx1"/>
              </a:solidFill>
            </a:endParaRP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158AAA35-ABE9-4F25-B884-DC654315AEB6}"/>
              </a:ext>
            </a:extLst>
          </p:cNvPr>
          <p:cNvSpPr/>
          <p:nvPr/>
        </p:nvSpPr>
        <p:spPr>
          <a:xfrm>
            <a:off x="2556901" y="8152720"/>
            <a:ext cx="2994246" cy="34232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 dirty="0"/>
          </a:p>
        </p:txBody>
      </p:sp>
      <p:sp>
        <p:nvSpPr>
          <p:cNvPr id="132" name="Block Arc 131">
            <a:extLst>
              <a:ext uri="{FF2B5EF4-FFF2-40B4-BE49-F238E27FC236}">
                <a16:creationId xmlns:a16="http://schemas.microsoft.com/office/drawing/2014/main" id="{930923A5-7F19-4A59-BF64-D56226D8F729}"/>
              </a:ext>
            </a:extLst>
          </p:cNvPr>
          <p:cNvSpPr/>
          <p:nvPr/>
        </p:nvSpPr>
        <p:spPr>
          <a:xfrm rot="5400000" flipH="1">
            <a:off x="4465088" y="5738339"/>
            <a:ext cx="1642800" cy="1427546"/>
          </a:xfrm>
          <a:prstGeom prst="blockArc">
            <a:avLst>
              <a:gd name="adj1" fmla="val 10800000"/>
              <a:gd name="adj2" fmla="val 667829"/>
              <a:gd name="adj3" fmla="val 25090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>
              <a:solidFill>
                <a:schemeClr val="tx1"/>
              </a:solidFill>
            </a:endParaRP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4FECA8C3-E131-4CBF-B2A1-067B9E4A54EE}"/>
              </a:ext>
            </a:extLst>
          </p:cNvPr>
          <p:cNvSpPr/>
          <p:nvPr/>
        </p:nvSpPr>
        <p:spPr>
          <a:xfrm>
            <a:off x="1988098" y="6915763"/>
            <a:ext cx="3355203" cy="35335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/>
          </a:p>
        </p:txBody>
      </p:sp>
      <p:sp>
        <p:nvSpPr>
          <p:cNvPr id="140" name="Block Arc 139">
            <a:extLst>
              <a:ext uri="{FF2B5EF4-FFF2-40B4-BE49-F238E27FC236}">
                <a16:creationId xmlns:a16="http://schemas.microsoft.com/office/drawing/2014/main" id="{1CA3438C-3F21-4F86-8C87-7EFB1C9A8394}"/>
              </a:ext>
            </a:extLst>
          </p:cNvPr>
          <p:cNvSpPr/>
          <p:nvPr/>
        </p:nvSpPr>
        <p:spPr>
          <a:xfrm rot="5400000" flipH="1">
            <a:off x="4431332" y="3327365"/>
            <a:ext cx="1566036" cy="1337249"/>
          </a:xfrm>
          <a:prstGeom prst="blockArc">
            <a:avLst>
              <a:gd name="adj1" fmla="val 10800000"/>
              <a:gd name="adj2" fmla="val 1572"/>
              <a:gd name="adj3" fmla="val 27649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 dirty="0">
              <a:solidFill>
                <a:schemeClr val="tx1"/>
              </a:solidFill>
            </a:endParaRP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AC6390BF-C5B0-44D9-A9D9-DF04ADE98306}"/>
              </a:ext>
            </a:extLst>
          </p:cNvPr>
          <p:cNvSpPr/>
          <p:nvPr/>
        </p:nvSpPr>
        <p:spPr>
          <a:xfrm>
            <a:off x="2018285" y="4397266"/>
            <a:ext cx="3269139" cy="380769"/>
          </a:xfrm>
          <a:custGeom>
            <a:avLst/>
            <a:gdLst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42380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37185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1"/>
              <a:gd name="connsiteX1" fmla="*/ 5909338 w 5909338"/>
              <a:gd name="connsiteY1" fmla="*/ 0 h 642381"/>
              <a:gd name="connsiteX2" fmla="*/ 5831406 w 5909338"/>
              <a:gd name="connsiteY2" fmla="*/ 642381 h 642381"/>
              <a:gd name="connsiteX3" fmla="*/ 0 w 5909338"/>
              <a:gd name="connsiteY3" fmla="*/ 642380 h 642381"/>
              <a:gd name="connsiteX4" fmla="*/ 0 w 5909338"/>
              <a:gd name="connsiteY4" fmla="*/ 0 h 642381"/>
              <a:gd name="connsiteX0" fmla="*/ 0 w 5909338"/>
              <a:gd name="connsiteY0" fmla="*/ 0 h 652772"/>
              <a:gd name="connsiteX1" fmla="*/ 5909338 w 5909338"/>
              <a:gd name="connsiteY1" fmla="*/ 0 h 652772"/>
              <a:gd name="connsiteX2" fmla="*/ 5826211 w 5909338"/>
              <a:gd name="connsiteY2" fmla="*/ 652772 h 652772"/>
              <a:gd name="connsiteX3" fmla="*/ 0 w 5909338"/>
              <a:gd name="connsiteY3" fmla="*/ 642380 h 652772"/>
              <a:gd name="connsiteX4" fmla="*/ 0 w 5909338"/>
              <a:gd name="connsiteY4" fmla="*/ 0 h 652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9338" h="652772">
                <a:moveTo>
                  <a:pt x="0" y="0"/>
                </a:moveTo>
                <a:lnTo>
                  <a:pt x="5909338" y="0"/>
                </a:lnTo>
                <a:lnTo>
                  <a:pt x="5826211" y="652772"/>
                </a:lnTo>
                <a:lnTo>
                  <a:pt x="0" y="642380"/>
                </a:lnTo>
                <a:lnTo>
                  <a:pt x="0" y="0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/>
          </a:p>
        </p:txBody>
      </p:sp>
      <p:sp>
        <p:nvSpPr>
          <p:cNvPr id="231" name="Oval 230">
            <a:extLst>
              <a:ext uri="{FF2B5EF4-FFF2-40B4-BE49-F238E27FC236}">
                <a16:creationId xmlns:a16="http://schemas.microsoft.com/office/drawing/2014/main" id="{DB2BC7E6-ACD5-462B-8AEC-6C108FE49036}"/>
              </a:ext>
            </a:extLst>
          </p:cNvPr>
          <p:cNvSpPr/>
          <p:nvPr/>
        </p:nvSpPr>
        <p:spPr>
          <a:xfrm>
            <a:off x="5287424" y="8047304"/>
            <a:ext cx="472478" cy="5072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9D8C0F3-BB49-40A7-A819-C7E25914D685}"/>
              </a:ext>
            </a:extLst>
          </p:cNvPr>
          <p:cNvSpPr/>
          <p:nvPr/>
        </p:nvSpPr>
        <p:spPr>
          <a:xfrm>
            <a:off x="4009771" y="8148323"/>
            <a:ext cx="45719" cy="3378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sz="723"/>
          </a:p>
        </p:txBody>
      </p:sp>
      <p:sp>
        <p:nvSpPr>
          <p:cNvPr id="396" name="Rectangle 395">
            <a:extLst>
              <a:ext uri="{FF2B5EF4-FFF2-40B4-BE49-F238E27FC236}">
                <a16:creationId xmlns:a16="http://schemas.microsoft.com/office/drawing/2014/main" id="{86743241-712D-44EB-A666-AA034BC8AE75}"/>
              </a:ext>
            </a:extLst>
          </p:cNvPr>
          <p:cNvSpPr/>
          <p:nvPr/>
        </p:nvSpPr>
        <p:spPr>
          <a:xfrm>
            <a:off x="3168583" y="8144016"/>
            <a:ext cx="45719" cy="3421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sz="723"/>
          </a:p>
        </p:txBody>
      </p:sp>
      <p:sp>
        <p:nvSpPr>
          <p:cNvPr id="379" name="Rectangle 378">
            <a:extLst>
              <a:ext uri="{FF2B5EF4-FFF2-40B4-BE49-F238E27FC236}">
                <a16:creationId xmlns:a16="http://schemas.microsoft.com/office/drawing/2014/main" id="{521DEE49-C65D-4F03-A8FF-B714FE387B0B}"/>
              </a:ext>
            </a:extLst>
          </p:cNvPr>
          <p:cNvSpPr/>
          <p:nvPr/>
        </p:nvSpPr>
        <p:spPr>
          <a:xfrm rot="18847981">
            <a:off x="1722372" y="7032596"/>
            <a:ext cx="45719" cy="3460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sz="723"/>
          </a:p>
        </p:txBody>
      </p:sp>
      <p:sp>
        <p:nvSpPr>
          <p:cNvPr id="2513" name="TextBox 1">
            <a:extLst>
              <a:ext uri="{FF2B5EF4-FFF2-40B4-BE49-F238E27FC236}">
                <a16:creationId xmlns:a16="http://schemas.microsoft.com/office/drawing/2014/main" id="{4EE7F0E5-98B0-47DA-A382-BF25B95B7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4" y="113155"/>
            <a:ext cx="5409924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en-GB" alt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902030302020204" pitchFamily="66" charset="0"/>
              </a:rPr>
              <a:t>Our BGE ART learning journey at </a:t>
            </a:r>
          </a:p>
          <a:p>
            <a:pPr algn="ctr" eaLnBrk="0" hangingPunct="0"/>
            <a:r>
              <a:rPr lang="en-GB" alt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902030302020204" pitchFamily="66" charset="0"/>
              </a:rPr>
              <a:t>Lockerbie Academy</a:t>
            </a:r>
          </a:p>
          <a:p>
            <a:pPr algn="ctr" eaLnBrk="0" hangingPunct="0"/>
            <a:r>
              <a:rPr lang="en-GB" altLang="en-US" sz="1200" i="1" dirty="0">
                <a:solidFill>
                  <a:schemeClr val="accent1">
                    <a:lumMod val="75000"/>
                  </a:schemeClr>
                </a:solidFill>
                <a:latin typeface="Comic Sans MS" panose="030F0902030302020204" pitchFamily="66" charset="0"/>
              </a:rPr>
              <a:t>Key Units and Assessments </a:t>
            </a:r>
          </a:p>
        </p:txBody>
      </p:sp>
      <p:sp>
        <p:nvSpPr>
          <p:cNvPr id="432" name="Oval 431">
            <a:extLst>
              <a:ext uri="{FF2B5EF4-FFF2-40B4-BE49-F238E27FC236}">
                <a16:creationId xmlns:a16="http://schemas.microsoft.com/office/drawing/2014/main" id="{0C1A75DD-D74A-495C-B33C-764FFA7BEBAE}"/>
              </a:ext>
            </a:extLst>
          </p:cNvPr>
          <p:cNvSpPr/>
          <p:nvPr/>
        </p:nvSpPr>
        <p:spPr>
          <a:xfrm>
            <a:off x="5155041" y="7958747"/>
            <a:ext cx="681974" cy="73278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 dirty="0"/>
          </a:p>
        </p:txBody>
      </p:sp>
      <p:sp>
        <p:nvSpPr>
          <p:cNvPr id="433" name="TextBox 59">
            <a:extLst>
              <a:ext uri="{FF2B5EF4-FFF2-40B4-BE49-F238E27FC236}">
                <a16:creationId xmlns:a16="http://schemas.microsoft.com/office/drawing/2014/main" id="{CF129AAF-7EBF-4224-AD20-544A1F18FA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8711" y="8070678"/>
            <a:ext cx="667587" cy="507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696" b="1" dirty="0">
                <a:solidFill>
                  <a:schemeClr val="bg1"/>
                </a:solidFill>
                <a:latin typeface="Comic Sans MS" panose="030F0902030302020204" pitchFamily="66" charset="0"/>
              </a:rPr>
              <a:t>S1</a:t>
            </a:r>
          </a:p>
        </p:txBody>
      </p:sp>
      <p:sp>
        <p:nvSpPr>
          <p:cNvPr id="265" name="Rectangle 264">
            <a:extLst>
              <a:ext uri="{FF2B5EF4-FFF2-40B4-BE49-F238E27FC236}">
                <a16:creationId xmlns:a16="http://schemas.microsoft.com/office/drawing/2014/main" id="{FE8ED124-E051-4408-BE86-FDC0D09733F8}"/>
              </a:ext>
            </a:extLst>
          </p:cNvPr>
          <p:cNvSpPr/>
          <p:nvPr/>
        </p:nvSpPr>
        <p:spPr>
          <a:xfrm>
            <a:off x="3794601" y="6914220"/>
            <a:ext cx="45719" cy="3458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sz="723" dirty="0"/>
          </a:p>
        </p:txBody>
      </p:sp>
      <p:sp>
        <p:nvSpPr>
          <p:cNvPr id="488" name="Rectangle 487">
            <a:extLst>
              <a:ext uri="{FF2B5EF4-FFF2-40B4-BE49-F238E27FC236}">
                <a16:creationId xmlns:a16="http://schemas.microsoft.com/office/drawing/2014/main" id="{4031B075-94DA-4C94-B673-C047A7E18003}"/>
              </a:ext>
            </a:extLst>
          </p:cNvPr>
          <p:cNvSpPr/>
          <p:nvPr/>
        </p:nvSpPr>
        <p:spPr>
          <a:xfrm rot="5400000">
            <a:off x="1519643" y="7591302"/>
            <a:ext cx="48136" cy="347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sz="723"/>
          </a:p>
        </p:txBody>
      </p:sp>
      <p:sp>
        <p:nvSpPr>
          <p:cNvPr id="494" name="Rectangle 493">
            <a:extLst>
              <a:ext uri="{FF2B5EF4-FFF2-40B4-BE49-F238E27FC236}">
                <a16:creationId xmlns:a16="http://schemas.microsoft.com/office/drawing/2014/main" id="{000BA69D-57BF-42F8-850B-2F4006DF7B23}"/>
              </a:ext>
            </a:extLst>
          </p:cNvPr>
          <p:cNvSpPr/>
          <p:nvPr/>
        </p:nvSpPr>
        <p:spPr>
          <a:xfrm>
            <a:off x="1972330" y="8152720"/>
            <a:ext cx="584571" cy="34722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/>
          </a:p>
        </p:txBody>
      </p:sp>
      <p:sp>
        <p:nvSpPr>
          <p:cNvPr id="562" name="Rectangle 561">
            <a:extLst>
              <a:ext uri="{FF2B5EF4-FFF2-40B4-BE49-F238E27FC236}">
                <a16:creationId xmlns:a16="http://schemas.microsoft.com/office/drawing/2014/main" id="{5FC00539-3F51-4D03-A75E-8C27991A9EA5}"/>
              </a:ext>
            </a:extLst>
          </p:cNvPr>
          <p:cNvSpPr/>
          <p:nvPr/>
        </p:nvSpPr>
        <p:spPr>
          <a:xfrm>
            <a:off x="1973797" y="5633322"/>
            <a:ext cx="3280605" cy="36808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/>
          </a:p>
        </p:txBody>
      </p:sp>
      <p:sp>
        <p:nvSpPr>
          <p:cNvPr id="564" name="Rectangle 563">
            <a:extLst>
              <a:ext uri="{FF2B5EF4-FFF2-40B4-BE49-F238E27FC236}">
                <a16:creationId xmlns:a16="http://schemas.microsoft.com/office/drawing/2014/main" id="{59E14F6B-E88F-4B2C-9140-D7DBBDD78321}"/>
              </a:ext>
            </a:extLst>
          </p:cNvPr>
          <p:cNvSpPr/>
          <p:nvPr/>
        </p:nvSpPr>
        <p:spPr>
          <a:xfrm>
            <a:off x="5195385" y="5612351"/>
            <a:ext cx="45719" cy="3928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sz="723"/>
          </a:p>
        </p:txBody>
      </p:sp>
      <p:sp>
        <p:nvSpPr>
          <p:cNvPr id="566" name="Rectangle 565">
            <a:extLst>
              <a:ext uri="{FF2B5EF4-FFF2-40B4-BE49-F238E27FC236}">
                <a16:creationId xmlns:a16="http://schemas.microsoft.com/office/drawing/2014/main" id="{DDEBCA91-3CD8-4A25-92EF-556979B57725}"/>
              </a:ext>
            </a:extLst>
          </p:cNvPr>
          <p:cNvSpPr/>
          <p:nvPr/>
        </p:nvSpPr>
        <p:spPr>
          <a:xfrm>
            <a:off x="2562386" y="5619076"/>
            <a:ext cx="45719" cy="4143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sz="723"/>
          </a:p>
        </p:txBody>
      </p:sp>
      <p:sp>
        <p:nvSpPr>
          <p:cNvPr id="568" name="Block Arc 567">
            <a:extLst>
              <a:ext uri="{FF2B5EF4-FFF2-40B4-BE49-F238E27FC236}">
                <a16:creationId xmlns:a16="http://schemas.microsoft.com/office/drawing/2014/main" id="{AD282D43-781B-4533-B5A1-D4080B9476A0}"/>
              </a:ext>
            </a:extLst>
          </p:cNvPr>
          <p:cNvSpPr/>
          <p:nvPr/>
        </p:nvSpPr>
        <p:spPr>
          <a:xfrm rot="16200000">
            <a:off x="1198806" y="4583992"/>
            <a:ext cx="1605463" cy="1232010"/>
          </a:xfrm>
          <a:prstGeom prst="blockArc">
            <a:avLst>
              <a:gd name="adj1" fmla="val 10812636"/>
              <a:gd name="adj2" fmla="val 237461"/>
              <a:gd name="adj3" fmla="val 3032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 dirty="0">
              <a:solidFill>
                <a:schemeClr val="tx1"/>
              </a:solidFill>
            </a:endParaRPr>
          </a:p>
        </p:txBody>
      </p:sp>
      <p:sp>
        <p:nvSpPr>
          <p:cNvPr id="574" name="Oval 573">
            <a:extLst>
              <a:ext uri="{FF2B5EF4-FFF2-40B4-BE49-F238E27FC236}">
                <a16:creationId xmlns:a16="http://schemas.microsoft.com/office/drawing/2014/main" id="{F865D49B-9F66-4199-909C-5FBF2F4D558B}"/>
              </a:ext>
            </a:extLst>
          </p:cNvPr>
          <p:cNvSpPr/>
          <p:nvPr/>
        </p:nvSpPr>
        <p:spPr>
          <a:xfrm>
            <a:off x="5343301" y="3649442"/>
            <a:ext cx="681974" cy="73278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 dirty="0"/>
          </a:p>
        </p:txBody>
      </p:sp>
      <p:sp>
        <p:nvSpPr>
          <p:cNvPr id="575" name="TextBox 59">
            <a:extLst>
              <a:ext uri="{FF2B5EF4-FFF2-40B4-BE49-F238E27FC236}">
                <a16:creationId xmlns:a16="http://schemas.microsoft.com/office/drawing/2014/main" id="{8B83DDA7-0D02-4551-A1F7-792E9B793C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6568" y="3764384"/>
            <a:ext cx="60600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400" b="1" dirty="0">
                <a:solidFill>
                  <a:schemeClr val="bg1"/>
                </a:solidFill>
                <a:latin typeface="Comic Sans MS" panose="030F0902030302020204" pitchFamily="66" charset="0"/>
              </a:rPr>
              <a:t>S3</a:t>
            </a:r>
          </a:p>
        </p:txBody>
      </p:sp>
      <p:sp>
        <p:nvSpPr>
          <p:cNvPr id="578" name="Rectangle 577">
            <a:extLst>
              <a:ext uri="{FF2B5EF4-FFF2-40B4-BE49-F238E27FC236}">
                <a16:creationId xmlns:a16="http://schemas.microsoft.com/office/drawing/2014/main" id="{12E462A1-5B60-43FE-8C42-3B00345B86F5}"/>
              </a:ext>
            </a:extLst>
          </p:cNvPr>
          <p:cNvSpPr/>
          <p:nvPr/>
        </p:nvSpPr>
        <p:spPr>
          <a:xfrm>
            <a:off x="1985121" y="3213999"/>
            <a:ext cx="3257955" cy="36080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b="1" dirty="0">
                <a:latin typeface="Comic Sans MS" panose="030F0902030302020204" pitchFamily="66" charset="0"/>
              </a:rPr>
              <a:t>History of Art</a:t>
            </a:r>
          </a:p>
        </p:txBody>
      </p:sp>
      <p:sp>
        <p:nvSpPr>
          <p:cNvPr id="586" name="Block Arc 585">
            <a:extLst>
              <a:ext uri="{FF2B5EF4-FFF2-40B4-BE49-F238E27FC236}">
                <a16:creationId xmlns:a16="http://schemas.microsoft.com/office/drawing/2014/main" id="{4ACE6B02-D76D-4805-A79D-F52E1BB4E9CB}"/>
              </a:ext>
            </a:extLst>
          </p:cNvPr>
          <p:cNvSpPr/>
          <p:nvPr/>
        </p:nvSpPr>
        <p:spPr>
          <a:xfrm rot="16200000">
            <a:off x="1204176" y="2161248"/>
            <a:ext cx="1575815" cy="1243692"/>
          </a:xfrm>
          <a:prstGeom prst="blockArc">
            <a:avLst>
              <a:gd name="adj1" fmla="val 10794188"/>
              <a:gd name="adj2" fmla="val 16886"/>
              <a:gd name="adj3" fmla="val 28966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>
              <a:solidFill>
                <a:schemeClr val="tx1"/>
              </a:solidFill>
            </a:endParaRPr>
          </a:p>
        </p:txBody>
      </p:sp>
      <p:sp>
        <p:nvSpPr>
          <p:cNvPr id="593" name="Rectangle 140">
            <a:extLst>
              <a:ext uri="{FF2B5EF4-FFF2-40B4-BE49-F238E27FC236}">
                <a16:creationId xmlns:a16="http://schemas.microsoft.com/office/drawing/2014/main" id="{B6DC886A-2A06-4346-B47D-0BE6235AB533}"/>
              </a:ext>
            </a:extLst>
          </p:cNvPr>
          <p:cNvSpPr/>
          <p:nvPr/>
        </p:nvSpPr>
        <p:spPr>
          <a:xfrm>
            <a:off x="3215167" y="1998847"/>
            <a:ext cx="1246116" cy="364580"/>
          </a:xfrm>
          <a:custGeom>
            <a:avLst/>
            <a:gdLst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42380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37185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1"/>
              <a:gd name="connsiteX1" fmla="*/ 5909338 w 5909338"/>
              <a:gd name="connsiteY1" fmla="*/ 0 h 642381"/>
              <a:gd name="connsiteX2" fmla="*/ 5831406 w 5909338"/>
              <a:gd name="connsiteY2" fmla="*/ 642381 h 642381"/>
              <a:gd name="connsiteX3" fmla="*/ 0 w 5909338"/>
              <a:gd name="connsiteY3" fmla="*/ 642380 h 642381"/>
              <a:gd name="connsiteX4" fmla="*/ 0 w 5909338"/>
              <a:gd name="connsiteY4" fmla="*/ 0 h 642381"/>
              <a:gd name="connsiteX0" fmla="*/ 0 w 5909338"/>
              <a:gd name="connsiteY0" fmla="*/ 0 h 652772"/>
              <a:gd name="connsiteX1" fmla="*/ 5909338 w 5909338"/>
              <a:gd name="connsiteY1" fmla="*/ 0 h 652772"/>
              <a:gd name="connsiteX2" fmla="*/ 5826211 w 5909338"/>
              <a:gd name="connsiteY2" fmla="*/ 652772 h 652772"/>
              <a:gd name="connsiteX3" fmla="*/ 0 w 5909338"/>
              <a:gd name="connsiteY3" fmla="*/ 642380 h 652772"/>
              <a:gd name="connsiteX4" fmla="*/ 0 w 5909338"/>
              <a:gd name="connsiteY4" fmla="*/ 0 h 652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9338" h="652772">
                <a:moveTo>
                  <a:pt x="0" y="0"/>
                </a:moveTo>
                <a:lnTo>
                  <a:pt x="5909338" y="0"/>
                </a:lnTo>
                <a:lnTo>
                  <a:pt x="5826211" y="652772"/>
                </a:lnTo>
                <a:lnTo>
                  <a:pt x="0" y="642380"/>
                </a:lnTo>
                <a:lnTo>
                  <a:pt x="0" y="0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/>
          </a:p>
        </p:txBody>
      </p:sp>
      <p:sp>
        <p:nvSpPr>
          <p:cNvPr id="595" name="Rectangle 140">
            <a:extLst>
              <a:ext uri="{FF2B5EF4-FFF2-40B4-BE49-F238E27FC236}">
                <a16:creationId xmlns:a16="http://schemas.microsoft.com/office/drawing/2014/main" id="{4E8C82BA-66D9-4AEA-8C1F-E4A59AEA594F}"/>
              </a:ext>
            </a:extLst>
          </p:cNvPr>
          <p:cNvSpPr/>
          <p:nvPr/>
        </p:nvSpPr>
        <p:spPr>
          <a:xfrm>
            <a:off x="4005300" y="1996811"/>
            <a:ext cx="1246116" cy="375034"/>
          </a:xfrm>
          <a:custGeom>
            <a:avLst/>
            <a:gdLst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42380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37185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1"/>
              <a:gd name="connsiteX1" fmla="*/ 5909338 w 5909338"/>
              <a:gd name="connsiteY1" fmla="*/ 0 h 642381"/>
              <a:gd name="connsiteX2" fmla="*/ 5831406 w 5909338"/>
              <a:gd name="connsiteY2" fmla="*/ 642381 h 642381"/>
              <a:gd name="connsiteX3" fmla="*/ 0 w 5909338"/>
              <a:gd name="connsiteY3" fmla="*/ 642380 h 642381"/>
              <a:gd name="connsiteX4" fmla="*/ 0 w 5909338"/>
              <a:gd name="connsiteY4" fmla="*/ 0 h 642381"/>
              <a:gd name="connsiteX0" fmla="*/ 0 w 5909338"/>
              <a:gd name="connsiteY0" fmla="*/ 0 h 652772"/>
              <a:gd name="connsiteX1" fmla="*/ 5909338 w 5909338"/>
              <a:gd name="connsiteY1" fmla="*/ 0 h 652772"/>
              <a:gd name="connsiteX2" fmla="*/ 5826211 w 5909338"/>
              <a:gd name="connsiteY2" fmla="*/ 652772 h 652772"/>
              <a:gd name="connsiteX3" fmla="*/ 0 w 5909338"/>
              <a:gd name="connsiteY3" fmla="*/ 642380 h 652772"/>
              <a:gd name="connsiteX4" fmla="*/ 0 w 5909338"/>
              <a:gd name="connsiteY4" fmla="*/ 0 h 652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9338" h="652772">
                <a:moveTo>
                  <a:pt x="0" y="0"/>
                </a:moveTo>
                <a:lnTo>
                  <a:pt x="5909338" y="0"/>
                </a:lnTo>
                <a:lnTo>
                  <a:pt x="5826211" y="652772"/>
                </a:lnTo>
                <a:lnTo>
                  <a:pt x="0" y="642380"/>
                </a:lnTo>
                <a:lnTo>
                  <a:pt x="0" y="0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/>
          </a:p>
        </p:txBody>
      </p:sp>
      <p:sp>
        <p:nvSpPr>
          <p:cNvPr id="649" name="Oval 648">
            <a:extLst>
              <a:ext uri="{FF2B5EF4-FFF2-40B4-BE49-F238E27FC236}">
                <a16:creationId xmlns:a16="http://schemas.microsoft.com/office/drawing/2014/main" id="{934CD6B6-EE90-4296-BCE7-D7D030E20F05}"/>
              </a:ext>
            </a:extLst>
          </p:cNvPr>
          <p:cNvSpPr/>
          <p:nvPr/>
        </p:nvSpPr>
        <p:spPr>
          <a:xfrm>
            <a:off x="5120061" y="1783525"/>
            <a:ext cx="681974" cy="73278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 dirty="0"/>
          </a:p>
        </p:txBody>
      </p:sp>
      <p:sp>
        <p:nvSpPr>
          <p:cNvPr id="416" name="TextBox 58">
            <a:extLst>
              <a:ext uri="{FF2B5EF4-FFF2-40B4-BE49-F238E27FC236}">
                <a16:creationId xmlns:a16="http://schemas.microsoft.com/office/drawing/2014/main" id="{0BE82E64-BE16-46DF-9631-7A9540551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3628" y="1904537"/>
            <a:ext cx="10824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1800" b="1" i="1" dirty="0">
                <a:solidFill>
                  <a:schemeClr val="bg1"/>
                </a:solidFill>
                <a:latin typeface="Comic Sans MS" panose="030F0902030302020204" pitchFamily="66" charset="0"/>
              </a:rPr>
              <a:t>Nat.</a:t>
            </a:r>
          </a:p>
          <a:p>
            <a:pPr algn="ctr" eaLnBrk="1" hangingPunct="1"/>
            <a:r>
              <a:rPr lang="en-US" altLang="en-US" sz="600" b="1" dirty="0">
                <a:solidFill>
                  <a:schemeClr val="bg1"/>
                </a:solidFill>
                <a:latin typeface="Comic Sans MS" panose="030F0902030302020204" pitchFamily="66" charset="0"/>
              </a:rPr>
              <a:t> READY!</a:t>
            </a:r>
          </a:p>
        </p:txBody>
      </p:sp>
      <p:sp>
        <p:nvSpPr>
          <p:cNvPr id="422" name="Oval 421">
            <a:extLst>
              <a:ext uri="{FF2B5EF4-FFF2-40B4-BE49-F238E27FC236}">
                <a16:creationId xmlns:a16="http://schemas.microsoft.com/office/drawing/2014/main" id="{6BECC660-8488-448E-9152-3C5F3647A543}"/>
              </a:ext>
            </a:extLst>
          </p:cNvPr>
          <p:cNvSpPr/>
          <p:nvPr/>
        </p:nvSpPr>
        <p:spPr>
          <a:xfrm>
            <a:off x="5375902" y="6167067"/>
            <a:ext cx="681974" cy="73278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 dirty="0"/>
          </a:p>
        </p:txBody>
      </p:sp>
      <p:sp>
        <p:nvSpPr>
          <p:cNvPr id="424" name="TextBox 59">
            <a:extLst>
              <a:ext uri="{FF2B5EF4-FFF2-40B4-BE49-F238E27FC236}">
                <a16:creationId xmlns:a16="http://schemas.microsoft.com/office/drawing/2014/main" id="{78F3B2B2-99C6-4AA8-95D1-89AA81BB8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2206" y="6273328"/>
            <a:ext cx="649655" cy="507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696" b="1" dirty="0">
                <a:solidFill>
                  <a:schemeClr val="bg1"/>
                </a:solidFill>
                <a:latin typeface="Comic Sans MS" panose="030F0902030302020204" pitchFamily="66" charset="0"/>
              </a:rPr>
              <a:t>S2</a:t>
            </a:r>
          </a:p>
        </p:txBody>
      </p:sp>
      <p:pic>
        <p:nvPicPr>
          <p:cNvPr id="67" name="Graphic 66" descr="Video camera outline">
            <a:extLst>
              <a:ext uri="{FF2B5EF4-FFF2-40B4-BE49-F238E27FC236}">
                <a16:creationId xmlns:a16="http://schemas.microsoft.com/office/drawing/2014/main" id="{4716604D-58FC-4F2E-92B8-C471DA2677F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98306" y="24209043"/>
            <a:ext cx="45719" cy="45719"/>
          </a:xfrm>
          <a:prstGeom prst="rect">
            <a:avLst/>
          </a:prstGeom>
        </p:spPr>
      </p:pic>
      <p:grpSp>
        <p:nvGrpSpPr>
          <p:cNvPr id="178" name="Group 177">
            <a:extLst>
              <a:ext uri="{FF2B5EF4-FFF2-40B4-BE49-F238E27FC236}">
                <a16:creationId xmlns:a16="http://schemas.microsoft.com/office/drawing/2014/main" id="{134EA3AE-289D-4487-ACA3-BA06584E22F9}"/>
              </a:ext>
            </a:extLst>
          </p:cNvPr>
          <p:cNvGrpSpPr/>
          <p:nvPr/>
        </p:nvGrpSpPr>
        <p:grpSpPr>
          <a:xfrm>
            <a:off x="3557754" y="8488457"/>
            <a:ext cx="77071" cy="169360"/>
            <a:chOff x="4077983" y="8782204"/>
            <a:chExt cx="77071" cy="169360"/>
          </a:xfrm>
        </p:grpSpPr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DB622E92-F05D-45E0-ABC0-E940CD29E29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9EF9FBA6-2734-48B4-BFDE-4101AF999EB8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C37C6A17-BB45-48B6-99F8-7D9A8D20F1EC}"/>
              </a:ext>
            </a:extLst>
          </p:cNvPr>
          <p:cNvGrpSpPr/>
          <p:nvPr/>
        </p:nvGrpSpPr>
        <p:grpSpPr>
          <a:xfrm rot="6733979">
            <a:off x="1299973" y="7234295"/>
            <a:ext cx="77071" cy="169360"/>
            <a:chOff x="4077983" y="8782204"/>
            <a:chExt cx="77071" cy="169360"/>
          </a:xfrm>
        </p:grpSpPr>
        <p:cxnSp>
          <p:nvCxnSpPr>
            <p:cNvPr id="224" name="Straight Connector 223">
              <a:extLst>
                <a:ext uri="{FF2B5EF4-FFF2-40B4-BE49-F238E27FC236}">
                  <a16:creationId xmlns:a16="http://schemas.microsoft.com/office/drawing/2014/main" id="{64B4227F-9E18-4A70-A410-85BF1F40561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9F09A333-7129-4546-9FFF-E702F144501C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5B0A24AF-AA3B-44D0-9D38-8679AA587AA3}"/>
              </a:ext>
            </a:extLst>
          </p:cNvPr>
          <p:cNvGrpSpPr/>
          <p:nvPr/>
        </p:nvGrpSpPr>
        <p:grpSpPr>
          <a:xfrm rot="10800000">
            <a:off x="4960538" y="5466092"/>
            <a:ext cx="77071" cy="169360"/>
            <a:chOff x="4077983" y="8782204"/>
            <a:chExt cx="77071" cy="169360"/>
          </a:xfrm>
        </p:grpSpPr>
        <p:cxnSp>
          <p:nvCxnSpPr>
            <p:cNvPr id="271" name="Straight Connector 270">
              <a:extLst>
                <a:ext uri="{FF2B5EF4-FFF2-40B4-BE49-F238E27FC236}">
                  <a16:creationId xmlns:a16="http://schemas.microsoft.com/office/drawing/2014/main" id="{FBAD6697-0947-4BA1-85E0-AA8050C1E7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81E333E7-77A3-48F7-A6F4-C6C52345B335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90" name="Group 289">
            <a:extLst>
              <a:ext uri="{FF2B5EF4-FFF2-40B4-BE49-F238E27FC236}">
                <a16:creationId xmlns:a16="http://schemas.microsoft.com/office/drawing/2014/main" id="{B1903167-4AC9-4D3D-8A6F-17C36A478581}"/>
              </a:ext>
            </a:extLst>
          </p:cNvPr>
          <p:cNvGrpSpPr/>
          <p:nvPr/>
        </p:nvGrpSpPr>
        <p:grpSpPr>
          <a:xfrm rot="10800000">
            <a:off x="4059914" y="5464821"/>
            <a:ext cx="77071" cy="169360"/>
            <a:chOff x="4077983" y="8782204"/>
            <a:chExt cx="77071" cy="169360"/>
          </a:xfrm>
        </p:grpSpPr>
        <p:cxnSp>
          <p:nvCxnSpPr>
            <p:cNvPr id="291" name="Straight Connector 290">
              <a:extLst>
                <a:ext uri="{FF2B5EF4-FFF2-40B4-BE49-F238E27FC236}">
                  <a16:creationId xmlns:a16="http://schemas.microsoft.com/office/drawing/2014/main" id="{91125F1E-C6DA-498B-942B-F6B1C9D7438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3EA5AFE2-1B9D-4DF8-8A8D-376AE097AA2E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20" name="Group 319">
            <a:extLst>
              <a:ext uri="{FF2B5EF4-FFF2-40B4-BE49-F238E27FC236}">
                <a16:creationId xmlns:a16="http://schemas.microsoft.com/office/drawing/2014/main" id="{2DD0E099-05C3-4A6F-9759-17469330184E}"/>
              </a:ext>
            </a:extLst>
          </p:cNvPr>
          <p:cNvGrpSpPr/>
          <p:nvPr/>
        </p:nvGrpSpPr>
        <p:grpSpPr>
          <a:xfrm rot="10800000">
            <a:off x="2631433" y="4225123"/>
            <a:ext cx="77071" cy="169360"/>
            <a:chOff x="4077983" y="8782204"/>
            <a:chExt cx="77071" cy="169360"/>
          </a:xfrm>
        </p:grpSpPr>
        <p:cxnSp>
          <p:nvCxnSpPr>
            <p:cNvPr id="321" name="Straight Connector 320">
              <a:extLst>
                <a:ext uri="{FF2B5EF4-FFF2-40B4-BE49-F238E27FC236}">
                  <a16:creationId xmlns:a16="http://schemas.microsoft.com/office/drawing/2014/main" id="{EAB7FEB2-5E5B-4F83-BC26-E5414D77C21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BDF5A347-1CEB-42AB-BBCC-E7A8E8066286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69" name="Group 368">
            <a:extLst>
              <a:ext uri="{FF2B5EF4-FFF2-40B4-BE49-F238E27FC236}">
                <a16:creationId xmlns:a16="http://schemas.microsoft.com/office/drawing/2014/main" id="{71907554-837C-49F5-BA81-D75F1CEC79C1}"/>
              </a:ext>
            </a:extLst>
          </p:cNvPr>
          <p:cNvGrpSpPr/>
          <p:nvPr/>
        </p:nvGrpSpPr>
        <p:grpSpPr>
          <a:xfrm rot="1999535">
            <a:off x="1639144" y="3474268"/>
            <a:ext cx="77071" cy="169360"/>
            <a:chOff x="4077983" y="8782204"/>
            <a:chExt cx="77071" cy="169360"/>
          </a:xfrm>
        </p:grpSpPr>
        <p:cxnSp>
          <p:nvCxnSpPr>
            <p:cNvPr id="370" name="Straight Connector 369">
              <a:extLst>
                <a:ext uri="{FF2B5EF4-FFF2-40B4-BE49-F238E27FC236}">
                  <a16:creationId xmlns:a16="http://schemas.microsoft.com/office/drawing/2014/main" id="{6AACCF96-1D49-45B5-B406-BD8A1E08BB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779DA34B-1DE2-442E-993E-C88FB84A9FFD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03" name="Group 402">
            <a:extLst>
              <a:ext uri="{FF2B5EF4-FFF2-40B4-BE49-F238E27FC236}">
                <a16:creationId xmlns:a16="http://schemas.microsoft.com/office/drawing/2014/main" id="{789E7E50-3A83-4804-B03B-2C64CAA886F8}"/>
              </a:ext>
            </a:extLst>
          </p:cNvPr>
          <p:cNvGrpSpPr/>
          <p:nvPr/>
        </p:nvGrpSpPr>
        <p:grpSpPr>
          <a:xfrm rot="10800000">
            <a:off x="2245339" y="1832429"/>
            <a:ext cx="77071" cy="169360"/>
            <a:chOff x="4077983" y="8782204"/>
            <a:chExt cx="77071" cy="169360"/>
          </a:xfrm>
        </p:grpSpPr>
        <p:cxnSp>
          <p:nvCxnSpPr>
            <p:cNvPr id="404" name="Straight Connector 403">
              <a:extLst>
                <a:ext uri="{FF2B5EF4-FFF2-40B4-BE49-F238E27FC236}">
                  <a16:creationId xmlns:a16="http://schemas.microsoft.com/office/drawing/2014/main" id="{8578AA16-2240-4512-9E17-257DE19F625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D387E3BD-A1F6-4A69-ABAC-B8D9FFA8D0D0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9CE45F75-D1B6-4AAC-AB40-C644BBB266BA}"/>
              </a:ext>
            </a:extLst>
          </p:cNvPr>
          <p:cNvSpPr/>
          <p:nvPr/>
        </p:nvSpPr>
        <p:spPr>
          <a:xfrm>
            <a:off x="5629289" y="9274580"/>
            <a:ext cx="16294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en-GB" altLang="en-US" sz="1200" i="1" dirty="0">
                <a:solidFill>
                  <a:schemeClr val="accent1">
                    <a:lumMod val="75000"/>
                  </a:schemeClr>
                </a:solidFill>
                <a:highlight>
                  <a:srgbClr val="C0C0C0"/>
                </a:highlight>
                <a:latin typeface="Comic Sans MS" panose="030F0902030302020204" pitchFamily="66" charset="0"/>
              </a:rPr>
              <a:t>*Subject to </a:t>
            </a:r>
          </a:p>
          <a:p>
            <a:pPr eaLnBrk="0" hangingPunct="0"/>
            <a:r>
              <a:rPr lang="en-GB" altLang="en-US" sz="1200" i="1" dirty="0">
                <a:solidFill>
                  <a:schemeClr val="accent1">
                    <a:lumMod val="75000"/>
                  </a:schemeClr>
                </a:solidFill>
                <a:highlight>
                  <a:srgbClr val="C0C0C0"/>
                </a:highlight>
                <a:latin typeface="Comic Sans MS" panose="030F0902030302020204" pitchFamily="66" charset="0"/>
              </a:rPr>
              <a:t> change</a:t>
            </a:r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5937369B-F3AD-4B5E-91C5-DDA201E12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23643"/>
            <a:ext cx="832810" cy="83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4" name="Rectangle 413">
            <a:extLst>
              <a:ext uri="{FF2B5EF4-FFF2-40B4-BE49-F238E27FC236}">
                <a16:creationId xmlns:a16="http://schemas.microsoft.com/office/drawing/2014/main" id="{DDEBCA91-3CD8-4A25-92EF-556979B57725}"/>
              </a:ext>
            </a:extLst>
          </p:cNvPr>
          <p:cNvSpPr/>
          <p:nvPr/>
        </p:nvSpPr>
        <p:spPr>
          <a:xfrm flipH="1">
            <a:off x="2329336" y="4387347"/>
            <a:ext cx="45719" cy="3908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sz="723"/>
          </a:p>
        </p:txBody>
      </p:sp>
      <p:grpSp>
        <p:nvGrpSpPr>
          <p:cNvPr id="421" name="Group 420">
            <a:extLst>
              <a:ext uri="{FF2B5EF4-FFF2-40B4-BE49-F238E27FC236}">
                <a16:creationId xmlns:a16="http://schemas.microsoft.com/office/drawing/2014/main" id="{789E7E50-3A83-4804-B03B-2C64CAA886F8}"/>
              </a:ext>
            </a:extLst>
          </p:cNvPr>
          <p:cNvGrpSpPr/>
          <p:nvPr/>
        </p:nvGrpSpPr>
        <p:grpSpPr>
          <a:xfrm rot="10800000">
            <a:off x="4061581" y="1835509"/>
            <a:ext cx="77071" cy="169360"/>
            <a:chOff x="4077983" y="8782204"/>
            <a:chExt cx="77071" cy="169360"/>
          </a:xfrm>
        </p:grpSpPr>
        <p:cxnSp>
          <p:nvCxnSpPr>
            <p:cNvPr id="423" name="Straight Connector 422">
              <a:extLst>
                <a:ext uri="{FF2B5EF4-FFF2-40B4-BE49-F238E27FC236}">
                  <a16:creationId xmlns:a16="http://schemas.microsoft.com/office/drawing/2014/main" id="{8578AA16-2240-4512-9E17-257DE19F625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D387E3BD-A1F6-4A69-ABAC-B8D9FFA8D0D0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" name="AutoShape 4" descr="See the source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6" descr="See the source image"/>
          <p:cNvSpPr>
            <a:spLocks noChangeAspect="1" noChangeArrowheads="1"/>
          </p:cNvSpPr>
          <p:nvPr/>
        </p:nvSpPr>
        <p:spPr bwMode="auto">
          <a:xfrm>
            <a:off x="756976" y="616706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AutoShape 8" descr="See the source imag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42" name="Picture 18" descr="See the source image"/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204" y="7886711"/>
            <a:ext cx="210067" cy="27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4" name="Picture 40" descr="See the source image"/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35818" y="8523194"/>
            <a:ext cx="236765" cy="197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3" name="Picture 40" descr="See the source image"/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59985" flipH="1">
            <a:off x="5719287" y="153000"/>
            <a:ext cx="1003588" cy="83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7" name="Group 176">
            <a:extLst>
              <a:ext uri="{FF2B5EF4-FFF2-40B4-BE49-F238E27FC236}">
                <a16:creationId xmlns:a16="http://schemas.microsoft.com/office/drawing/2014/main" id="{2DD0E099-05C3-4A6F-9759-17469330184E}"/>
              </a:ext>
            </a:extLst>
          </p:cNvPr>
          <p:cNvGrpSpPr/>
          <p:nvPr/>
        </p:nvGrpSpPr>
        <p:grpSpPr>
          <a:xfrm rot="7516667">
            <a:off x="1474638" y="4483427"/>
            <a:ext cx="77071" cy="169360"/>
            <a:chOff x="4077983" y="8782204"/>
            <a:chExt cx="77071" cy="169360"/>
          </a:xfrm>
        </p:grpSpPr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EAB7FEB2-5E5B-4F83-BC26-E5414D77C21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BDF5A347-1CEB-42AB-BBCC-E7A8E8066286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D9D40BA-FB45-004E-BA98-ABBA34649362}"/>
              </a:ext>
            </a:extLst>
          </p:cNvPr>
          <p:cNvSpPr txBox="1"/>
          <p:nvPr/>
        </p:nvSpPr>
        <p:spPr>
          <a:xfrm>
            <a:off x="4055490" y="8213913"/>
            <a:ext cx="118624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  <a:latin typeface="Comic Sans MS" panose="030F0902030302020204" pitchFamily="66" charset="0"/>
              </a:rPr>
              <a:t>Introduction to Art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B51ACC-DCCF-0C44-926E-6248CB4C9FAA}"/>
              </a:ext>
            </a:extLst>
          </p:cNvPr>
          <p:cNvSpPr txBox="1"/>
          <p:nvPr/>
        </p:nvSpPr>
        <p:spPr>
          <a:xfrm>
            <a:off x="4274557" y="8646008"/>
            <a:ext cx="16317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Comic Sans MS" panose="030F0902030302020204" pitchFamily="66" charset="0"/>
              </a:rPr>
              <a:t>Graphic Design </a:t>
            </a:r>
          </a:p>
          <a:p>
            <a:r>
              <a:rPr lang="en-US" sz="800" dirty="0">
                <a:latin typeface="Comic Sans MS" panose="030F0902030302020204" pitchFamily="66" charset="0"/>
              </a:rPr>
              <a:t>Folder Covers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E24150-6DE4-2949-ACC5-827813CD2FF0}"/>
              </a:ext>
            </a:extLst>
          </p:cNvPr>
          <p:cNvSpPr txBox="1"/>
          <p:nvPr/>
        </p:nvSpPr>
        <p:spPr>
          <a:xfrm>
            <a:off x="3250225" y="8154972"/>
            <a:ext cx="6983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bg1"/>
                </a:solidFill>
                <a:latin typeface="Comic Sans MS" panose="030F0902030302020204" pitchFamily="66" charset="0"/>
              </a:rPr>
              <a:t>The Visual elements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39F8E0C-E27F-AD4C-BB93-BAC15DC5FBAE}"/>
              </a:ext>
            </a:extLst>
          </p:cNvPr>
          <p:cNvSpPr txBox="1"/>
          <p:nvPr/>
        </p:nvSpPr>
        <p:spPr>
          <a:xfrm>
            <a:off x="3011779" y="8691534"/>
            <a:ext cx="11820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Shoe Drawing Homework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C1487CD-CAAE-A745-897C-2CD76AFDC713}"/>
              </a:ext>
            </a:extLst>
          </p:cNvPr>
          <p:cNvSpPr txBox="1"/>
          <p:nvPr/>
        </p:nvSpPr>
        <p:spPr>
          <a:xfrm>
            <a:off x="1734756" y="8187155"/>
            <a:ext cx="11820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  <a:latin typeface="Comic Sans MS" panose="030F0902030302020204" pitchFamily="66" charset="0"/>
              </a:rPr>
              <a:t>Natural Forms</a:t>
            </a:r>
          </a:p>
        </p:txBody>
      </p: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4086A90C-CA01-EB4A-A6D8-3C26CDDD2BAF}"/>
              </a:ext>
            </a:extLst>
          </p:cNvPr>
          <p:cNvGrpSpPr/>
          <p:nvPr/>
        </p:nvGrpSpPr>
        <p:grpSpPr>
          <a:xfrm rot="10800000">
            <a:off x="2953803" y="7986858"/>
            <a:ext cx="77071" cy="169360"/>
            <a:chOff x="4077983" y="8782204"/>
            <a:chExt cx="77071" cy="169360"/>
          </a:xfrm>
        </p:grpSpPr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3DE9104-61A8-674D-81B6-C0756AB7F33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00D8C4F7-0F38-8C4F-8697-3655CC3CF218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DA344C23-A66E-1A49-A4AB-64DBD013E73E}"/>
              </a:ext>
            </a:extLst>
          </p:cNvPr>
          <p:cNvSpPr txBox="1"/>
          <p:nvPr/>
        </p:nvSpPr>
        <p:spPr>
          <a:xfrm>
            <a:off x="2532867" y="7585296"/>
            <a:ext cx="985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First-Hand Observational drawings</a:t>
            </a:r>
          </a:p>
        </p:txBody>
      </p: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0A64D886-46F5-AE48-997A-E310EFD44AB4}"/>
              </a:ext>
            </a:extLst>
          </p:cNvPr>
          <p:cNvGrpSpPr/>
          <p:nvPr/>
        </p:nvGrpSpPr>
        <p:grpSpPr>
          <a:xfrm>
            <a:off x="2468324" y="8495181"/>
            <a:ext cx="77071" cy="169360"/>
            <a:chOff x="4077983" y="8782204"/>
            <a:chExt cx="77071" cy="169360"/>
          </a:xfrm>
        </p:grpSpPr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67E5AA89-4146-D84A-A607-53BCE6B7A8A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C6D06EA0-0060-054D-94BE-E00F7E1E0AE3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9AED0880-922F-7944-B28F-89323B04A10A}"/>
              </a:ext>
            </a:extLst>
          </p:cNvPr>
          <p:cNvSpPr txBox="1"/>
          <p:nvPr/>
        </p:nvSpPr>
        <p:spPr>
          <a:xfrm>
            <a:off x="2013488" y="8680143"/>
            <a:ext cx="1008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Exploring Different </a:t>
            </a:r>
          </a:p>
          <a:p>
            <a:pPr algn="ctr"/>
            <a:r>
              <a:rPr lang="en-US" sz="800" dirty="0">
                <a:latin typeface="Comic Sans MS" panose="030F0902030302020204" pitchFamily="66" charset="0"/>
              </a:rPr>
              <a:t>Media</a:t>
            </a:r>
          </a:p>
        </p:txBody>
      </p: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CD9D644A-C81D-D242-8323-9D77FCA44944}"/>
              </a:ext>
            </a:extLst>
          </p:cNvPr>
          <p:cNvGrpSpPr/>
          <p:nvPr/>
        </p:nvGrpSpPr>
        <p:grpSpPr>
          <a:xfrm rot="1622562">
            <a:off x="1760666" y="8468051"/>
            <a:ext cx="77071" cy="169360"/>
            <a:chOff x="4077983" y="8782204"/>
            <a:chExt cx="77071" cy="169360"/>
          </a:xfrm>
        </p:grpSpPr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1F0FC5CE-BFDD-D742-A088-92AC31717E2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17F2A9BE-33BB-3C43-8935-1438091F68A5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D1363468-B931-2743-9EC5-7434912F0E70}"/>
              </a:ext>
            </a:extLst>
          </p:cNvPr>
          <p:cNvSpPr txBox="1"/>
          <p:nvPr/>
        </p:nvSpPr>
        <p:spPr>
          <a:xfrm>
            <a:off x="1167633" y="8603255"/>
            <a:ext cx="11130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Art </a:t>
            </a:r>
          </a:p>
          <a:p>
            <a:pPr algn="ctr"/>
            <a:r>
              <a:rPr lang="en-US" sz="800" dirty="0">
                <a:latin typeface="Comic Sans MS" panose="030F0902030302020204" pitchFamily="66" charset="0"/>
              </a:rPr>
              <a:t>Vocabulary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02B8F62-5E03-6846-9CDB-84040C7EDF4E}"/>
              </a:ext>
            </a:extLst>
          </p:cNvPr>
          <p:cNvSpPr txBox="1"/>
          <p:nvPr/>
        </p:nvSpPr>
        <p:spPr>
          <a:xfrm rot="17379144">
            <a:off x="1050301" y="7261767"/>
            <a:ext cx="10420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b="1" dirty="0">
                <a:solidFill>
                  <a:schemeClr val="bg1"/>
                </a:solidFill>
                <a:latin typeface="Comic Sans MS" panose="030F0902030302020204" pitchFamily="66" charset="0"/>
              </a:rPr>
              <a:t>The </a:t>
            </a:r>
          </a:p>
          <a:p>
            <a:pPr algn="ctr"/>
            <a:r>
              <a:rPr lang="en-US" sz="700" b="1" dirty="0">
                <a:solidFill>
                  <a:schemeClr val="bg1"/>
                </a:solidFill>
                <a:latin typeface="Comic Sans MS" panose="030F0902030302020204" pitchFamily="66" charset="0"/>
              </a:rPr>
              <a:t>Christmas</a:t>
            </a:r>
          </a:p>
          <a:p>
            <a:pPr algn="ctr"/>
            <a:r>
              <a:rPr lang="en-US" sz="700" b="1" dirty="0">
                <a:solidFill>
                  <a:schemeClr val="bg1"/>
                </a:solidFill>
                <a:latin typeface="Comic Sans MS" panose="030F0902030302020204" pitchFamily="66" charset="0"/>
              </a:rPr>
              <a:t> Card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4F97165-9084-3948-8519-0F0097A5730B}"/>
              </a:ext>
            </a:extLst>
          </p:cNvPr>
          <p:cNvSpPr txBox="1"/>
          <p:nvPr/>
        </p:nvSpPr>
        <p:spPr>
          <a:xfrm rot="17702271">
            <a:off x="572391" y="6997471"/>
            <a:ext cx="102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Mr. Asher’s Christmas Card Competition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0491BEE-124B-1C46-B8FB-8DC0853BA695}"/>
              </a:ext>
            </a:extLst>
          </p:cNvPr>
          <p:cNvSpPr txBox="1"/>
          <p:nvPr/>
        </p:nvSpPr>
        <p:spPr>
          <a:xfrm>
            <a:off x="2160115" y="7000461"/>
            <a:ext cx="15505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bg1"/>
                </a:solidFill>
                <a:latin typeface="Comic Sans MS" panose="030F0902030302020204" pitchFamily="66" charset="0"/>
              </a:rPr>
              <a:t>Still Life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5900722-2162-7840-9413-1204E37689BF}"/>
              </a:ext>
            </a:extLst>
          </p:cNvPr>
          <p:cNvSpPr txBox="1"/>
          <p:nvPr/>
        </p:nvSpPr>
        <p:spPr>
          <a:xfrm>
            <a:off x="1284141" y="6436236"/>
            <a:ext cx="14908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Bottle Drawing- </a:t>
            </a:r>
          </a:p>
          <a:p>
            <a:pPr algn="ctr"/>
            <a:r>
              <a:rPr lang="en-US" sz="800" dirty="0">
                <a:latin typeface="Comic Sans MS" panose="030F0902030302020204" pitchFamily="66" charset="0"/>
              </a:rPr>
              <a:t>Using Ellipses</a:t>
            </a:r>
          </a:p>
        </p:txBody>
      </p: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D95DAF43-51C1-7348-AA44-961CE09003E0}"/>
              </a:ext>
            </a:extLst>
          </p:cNvPr>
          <p:cNvGrpSpPr/>
          <p:nvPr/>
        </p:nvGrpSpPr>
        <p:grpSpPr>
          <a:xfrm rot="10800000">
            <a:off x="2006247" y="6754928"/>
            <a:ext cx="77071" cy="169360"/>
            <a:chOff x="4077983" y="8782204"/>
            <a:chExt cx="77071" cy="169360"/>
          </a:xfrm>
        </p:grpSpPr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id="{E6A12442-CFD3-AB4F-8D8D-FD78D2200D9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2BCB679C-3B63-BF46-ADE1-AF20A0AA8AD9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14" name="Group 213">
            <a:extLst>
              <a:ext uri="{FF2B5EF4-FFF2-40B4-BE49-F238E27FC236}">
                <a16:creationId xmlns:a16="http://schemas.microsoft.com/office/drawing/2014/main" id="{5789A8D0-7C4F-0F44-9A74-07AD73320310}"/>
              </a:ext>
            </a:extLst>
          </p:cNvPr>
          <p:cNvGrpSpPr/>
          <p:nvPr/>
        </p:nvGrpSpPr>
        <p:grpSpPr>
          <a:xfrm>
            <a:off x="3563608" y="7265002"/>
            <a:ext cx="77071" cy="169360"/>
            <a:chOff x="4077983" y="8782204"/>
            <a:chExt cx="77071" cy="169360"/>
          </a:xfrm>
        </p:grpSpPr>
        <p:cxnSp>
          <p:nvCxnSpPr>
            <p:cNvPr id="216" name="Straight Connector 215">
              <a:extLst>
                <a:ext uri="{FF2B5EF4-FFF2-40B4-BE49-F238E27FC236}">
                  <a16:creationId xmlns:a16="http://schemas.microsoft.com/office/drawing/2014/main" id="{76ACFF80-278B-6345-A5E9-166D4677BEF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9EC0D61D-5FDA-EF40-ADE1-E4479019EBB4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E944231D-74B2-C44B-8681-88B56B0FEFBE}"/>
              </a:ext>
            </a:extLst>
          </p:cNvPr>
          <p:cNvSpPr txBox="1"/>
          <p:nvPr/>
        </p:nvSpPr>
        <p:spPr>
          <a:xfrm>
            <a:off x="2988058" y="7435984"/>
            <a:ext cx="13498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Composition Tonal Drawing Test</a:t>
            </a:r>
          </a:p>
        </p:txBody>
      </p:sp>
      <p:pic>
        <p:nvPicPr>
          <p:cNvPr id="219" name="Picture 18" descr="See the source image">
            <a:extLst>
              <a:ext uri="{FF2B5EF4-FFF2-40B4-BE49-F238E27FC236}">
                <a16:creationId xmlns:a16="http://schemas.microsoft.com/office/drawing/2014/main" id="{BF73FB98-A893-6644-AB38-AF0A38AF1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4308" y="7255914"/>
            <a:ext cx="210067" cy="27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0" name="Group 219">
            <a:extLst>
              <a:ext uri="{FF2B5EF4-FFF2-40B4-BE49-F238E27FC236}">
                <a16:creationId xmlns:a16="http://schemas.microsoft.com/office/drawing/2014/main" id="{D9D07D99-E275-404F-BABF-104948808217}"/>
              </a:ext>
            </a:extLst>
          </p:cNvPr>
          <p:cNvGrpSpPr/>
          <p:nvPr/>
        </p:nvGrpSpPr>
        <p:grpSpPr>
          <a:xfrm rot="10800000">
            <a:off x="2982650" y="6750253"/>
            <a:ext cx="77071" cy="169360"/>
            <a:chOff x="4077983" y="8782204"/>
            <a:chExt cx="77071" cy="169360"/>
          </a:xfrm>
        </p:grpSpPr>
        <p:cxnSp>
          <p:nvCxnSpPr>
            <p:cNvPr id="221" name="Straight Connector 220">
              <a:extLst>
                <a:ext uri="{FF2B5EF4-FFF2-40B4-BE49-F238E27FC236}">
                  <a16:creationId xmlns:a16="http://schemas.microsoft.com/office/drawing/2014/main" id="{A249A059-B975-AE4E-A6F7-A8302F74D37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C50DC4D4-D45D-724A-B178-2CD796217470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0866840B-338B-7448-B439-CB7B634889C6}"/>
              </a:ext>
            </a:extLst>
          </p:cNvPr>
          <p:cNvSpPr txBox="1"/>
          <p:nvPr/>
        </p:nvSpPr>
        <p:spPr>
          <a:xfrm>
            <a:off x="2510635" y="6451781"/>
            <a:ext cx="10866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Oil Pastel Composition</a:t>
            </a:r>
          </a:p>
        </p:txBody>
      </p:sp>
      <p:pic>
        <p:nvPicPr>
          <p:cNvPr id="228" name="Picture 40" descr="See the source image">
            <a:extLst>
              <a:ext uri="{FF2B5EF4-FFF2-40B4-BE49-F238E27FC236}">
                <a16:creationId xmlns:a16="http://schemas.microsoft.com/office/drawing/2014/main" id="{1A64DDCB-E78F-9B46-95D8-3ED1B945AA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26224" y="6715443"/>
            <a:ext cx="236765" cy="197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9" name="Group 228">
            <a:extLst>
              <a:ext uri="{FF2B5EF4-FFF2-40B4-BE49-F238E27FC236}">
                <a16:creationId xmlns:a16="http://schemas.microsoft.com/office/drawing/2014/main" id="{55E8A6CF-5C6B-AF40-A09C-1F70601777F3}"/>
              </a:ext>
            </a:extLst>
          </p:cNvPr>
          <p:cNvGrpSpPr/>
          <p:nvPr/>
        </p:nvGrpSpPr>
        <p:grpSpPr>
          <a:xfrm>
            <a:off x="2486424" y="7266384"/>
            <a:ext cx="77071" cy="169360"/>
            <a:chOff x="4077983" y="8782204"/>
            <a:chExt cx="77071" cy="169360"/>
          </a:xfrm>
        </p:grpSpPr>
        <p:cxnSp>
          <p:nvCxnSpPr>
            <p:cNvPr id="232" name="Straight Connector 231">
              <a:extLst>
                <a:ext uri="{FF2B5EF4-FFF2-40B4-BE49-F238E27FC236}">
                  <a16:creationId xmlns:a16="http://schemas.microsoft.com/office/drawing/2014/main" id="{B9BAFDAC-1467-2649-8EBA-81D27075F7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772F595F-CBCB-7446-80B4-742569B25CD9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5D4B0CAD-53AC-5747-BED6-30D236F8F84D}"/>
              </a:ext>
            </a:extLst>
          </p:cNvPr>
          <p:cNvSpPr txBox="1"/>
          <p:nvPr/>
        </p:nvSpPr>
        <p:spPr>
          <a:xfrm>
            <a:off x="2210342" y="7413613"/>
            <a:ext cx="6078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Colour Theory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42D8A60-67CB-4342-988A-738566C991D2}"/>
              </a:ext>
            </a:extLst>
          </p:cNvPr>
          <p:cNvSpPr txBox="1"/>
          <p:nvPr/>
        </p:nvSpPr>
        <p:spPr>
          <a:xfrm>
            <a:off x="4268571" y="6994151"/>
            <a:ext cx="144800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  <a:latin typeface="Comic Sans MS" panose="030F0902030302020204" pitchFamily="66" charset="0"/>
              </a:rPr>
              <a:t>Ceramic Design</a:t>
            </a:r>
          </a:p>
        </p:txBody>
      </p: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9BBF6E12-05B9-194C-AE12-C3A0A84A76F6}"/>
              </a:ext>
            </a:extLst>
          </p:cNvPr>
          <p:cNvGrpSpPr/>
          <p:nvPr/>
        </p:nvGrpSpPr>
        <p:grpSpPr>
          <a:xfrm>
            <a:off x="4453128" y="7279832"/>
            <a:ext cx="77071" cy="169360"/>
            <a:chOff x="4077983" y="8782204"/>
            <a:chExt cx="77071" cy="169360"/>
          </a:xfrm>
        </p:grpSpPr>
        <p:cxnSp>
          <p:nvCxnSpPr>
            <p:cNvPr id="235" name="Straight Connector 234">
              <a:extLst>
                <a:ext uri="{FF2B5EF4-FFF2-40B4-BE49-F238E27FC236}">
                  <a16:creationId xmlns:a16="http://schemas.microsoft.com/office/drawing/2014/main" id="{C9E90637-4FDF-4142-A343-A9DA9E62619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57643267-EDFE-324A-BE29-AE805644C9BF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099E5F6F-C6EC-A84D-9BBC-DD73713A5268}"/>
              </a:ext>
            </a:extLst>
          </p:cNvPr>
          <p:cNvGrpSpPr/>
          <p:nvPr/>
        </p:nvGrpSpPr>
        <p:grpSpPr>
          <a:xfrm rot="10800000">
            <a:off x="3924106" y="6751468"/>
            <a:ext cx="77071" cy="169360"/>
            <a:chOff x="4077983" y="8782204"/>
            <a:chExt cx="77071" cy="169360"/>
          </a:xfrm>
        </p:grpSpPr>
        <p:cxnSp>
          <p:nvCxnSpPr>
            <p:cNvPr id="239" name="Straight Connector 238">
              <a:extLst>
                <a:ext uri="{FF2B5EF4-FFF2-40B4-BE49-F238E27FC236}">
                  <a16:creationId xmlns:a16="http://schemas.microsoft.com/office/drawing/2014/main" id="{2EA5D586-60FD-1642-86DC-FBF065AFCDD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F9DF3D9B-4798-AA45-B24B-C92645173D13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5296A852-208D-2841-BC40-27D7FA5FFD93}"/>
              </a:ext>
            </a:extLst>
          </p:cNvPr>
          <p:cNvSpPr txBox="1"/>
          <p:nvPr/>
        </p:nvSpPr>
        <p:spPr>
          <a:xfrm>
            <a:off x="3445961" y="6435282"/>
            <a:ext cx="10628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Working with a Design Brief</a:t>
            </a:r>
          </a:p>
        </p:txBody>
      </p: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963CB0F0-A93E-3D49-9F65-16081F9C7EA6}"/>
              </a:ext>
            </a:extLst>
          </p:cNvPr>
          <p:cNvGrpSpPr/>
          <p:nvPr/>
        </p:nvGrpSpPr>
        <p:grpSpPr>
          <a:xfrm rot="3339737">
            <a:off x="1422555" y="8226630"/>
            <a:ext cx="77071" cy="169360"/>
            <a:chOff x="4077983" y="8782204"/>
            <a:chExt cx="77071" cy="169360"/>
          </a:xfrm>
        </p:grpSpPr>
        <p:cxnSp>
          <p:nvCxnSpPr>
            <p:cNvPr id="244" name="Straight Connector 243">
              <a:extLst>
                <a:ext uri="{FF2B5EF4-FFF2-40B4-BE49-F238E27FC236}">
                  <a16:creationId xmlns:a16="http://schemas.microsoft.com/office/drawing/2014/main" id="{9C4452A2-296F-F64F-B898-94F8BEF3832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A897135D-42F3-CF44-A98B-AAB1BD6CC4A0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30D729ED-29B5-5F43-9D14-C4D0D16EF807}"/>
              </a:ext>
            </a:extLst>
          </p:cNvPr>
          <p:cNvSpPr txBox="1"/>
          <p:nvPr/>
        </p:nvSpPr>
        <p:spPr>
          <a:xfrm>
            <a:off x="4142419" y="7393720"/>
            <a:ext cx="7697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Design </a:t>
            </a:r>
          </a:p>
          <a:p>
            <a:pPr algn="ctr"/>
            <a:r>
              <a:rPr lang="en-US" sz="800" dirty="0">
                <a:latin typeface="Comic Sans MS" panose="030F0902030302020204" pitchFamily="66" charset="0"/>
              </a:rPr>
              <a:t>Terminology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D039709-C1E2-704C-BFCB-8D9410D0CA28}"/>
              </a:ext>
            </a:extLst>
          </p:cNvPr>
          <p:cNvSpPr txBox="1"/>
          <p:nvPr/>
        </p:nvSpPr>
        <p:spPr>
          <a:xfrm>
            <a:off x="416891" y="8311477"/>
            <a:ext cx="10583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Andy Goldsworthy</a:t>
            </a:r>
          </a:p>
          <a:p>
            <a:pPr algn="ctr"/>
            <a:r>
              <a:rPr lang="en-US" sz="800" dirty="0">
                <a:latin typeface="Comic Sans MS" panose="030F0902030302020204" pitchFamily="66" charset="0"/>
              </a:rPr>
              <a:t>Homework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535C935-AEFE-0340-A2D8-2150F5D33A5A}"/>
              </a:ext>
            </a:extLst>
          </p:cNvPr>
          <p:cNvSpPr txBox="1"/>
          <p:nvPr/>
        </p:nvSpPr>
        <p:spPr>
          <a:xfrm>
            <a:off x="4356929" y="6447016"/>
            <a:ext cx="1191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3D Ceramic’s – </a:t>
            </a:r>
          </a:p>
          <a:p>
            <a:pPr algn="ctr"/>
            <a:r>
              <a:rPr lang="en-US" sz="800" dirty="0">
                <a:latin typeface="Comic Sans MS" panose="030F0902030302020204" pitchFamily="66" charset="0"/>
              </a:rPr>
              <a:t>Kate Malone</a:t>
            </a:r>
          </a:p>
        </p:txBody>
      </p: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1E2EC5E0-1CD3-2643-A2BB-F96F585B2102}"/>
              </a:ext>
            </a:extLst>
          </p:cNvPr>
          <p:cNvGrpSpPr/>
          <p:nvPr/>
        </p:nvGrpSpPr>
        <p:grpSpPr>
          <a:xfrm rot="10800000">
            <a:off x="4860410" y="6750636"/>
            <a:ext cx="77071" cy="169360"/>
            <a:chOff x="4077983" y="8782204"/>
            <a:chExt cx="77071" cy="169360"/>
          </a:xfrm>
        </p:grpSpPr>
        <p:cxnSp>
          <p:nvCxnSpPr>
            <p:cNvPr id="251" name="Straight Connector 250">
              <a:extLst>
                <a:ext uri="{FF2B5EF4-FFF2-40B4-BE49-F238E27FC236}">
                  <a16:creationId xmlns:a16="http://schemas.microsoft.com/office/drawing/2014/main" id="{44D037A4-05D1-3946-ADD6-C4CAED124AA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4370F7DB-EF0F-F242-AF0E-60290DEF23B1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8819F9D3-F900-384A-A4CA-F5FD723F959B}"/>
              </a:ext>
            </a:extLst>
          </p:cNvPr>
          <p:cNvSpPr txBox="1"/>
          <p:nvPr/>
        </p:nvSpPr>
        <p:spPr>
          <a:xfrm>
            <a:off x="5107170" y="7403659"/>
            <a:ext cx="7954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Clay Pot </a:t>
            </a:r>
          </a:p>
          <a:p>
            <a:pPr algn="ctr"/>
            <a:r>
              <a:rPr lang="en-US" sz="800" dirty="0">
                <a:latin typeface="Comic Sans MS" panose="030F0902030302020204" pitchFamily="66" charset="0"/>
              </a:rPr>
              <a:t>Construction</a:t>
            </a:r>
          </a:p>
        </p:txBody>
      </p:sp>
      <p:pic>
        <p:nvPicPr>
          <p:cNvPr id="256" name="Picture 40" descr="See the source image">
            <a:extLst>
              <a:ext uri="{FF2B5EF4-FFF2-40B4-BE49-F238E27FC236}">
                <a16:creationId xmlns:a16="http://schemas.microsoft.com/office/drawing/2014/main" id="{14E123D8-E022-3B41-9E94-E75213D0F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83270" y="7255914"/>
            <a:ext cx="236765" cy="197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7" name="Picture 40" descr="See the source image">
            <a:extLst>
              <a:ext uri="{FF2B5EF4-FFF2-40B4-BE49-F238E27FC236}">
                <a16:creationId xmlns:a16="http://schemas.microsoft.com/office/drawing/2014/main" id="{DFE5C103-3460-5D4E-804A-51053F275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54578" y="8107909"/>
            <a:ext cx="236765" cy="197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64EAA5A5-303A-AF47-8FE0-77734DA7A6A2}"/>
              </a:ext>
            </a:extLst>
          </p:cNvPr>
          <p:cNvSpPr txBox="1"/>
          <p:nvPr/>
        </p:nvSpPr>
        <p:spPr>
          <a:xfrm rot="2645314">
            <a:off x="5303839" y="5797212"/>
            <a:ext cx="5277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  <a:latin typeface="Comic Sans MS" panose="030F0902030302020204" pitchFamily="66" charset="0"/>
              </a:rPr>
              <a:t>Folder </a:t>
            </a:r>
          </a:p>
          <a:p>
            <a:r>
              <a:rPr lang="en-US" sz="800" b="1" dirty="0">
                <a:solidFill>
                  <a:schemeClr val="bg1"/>
                </a:solidFill>
                <a:latin typeface="Comic Sans MS" panose="030F0902030302020204" pitchFamily="66" charset="0"/>
              </a:rPr>
              <a:t>Cover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B810BEF-BE3A-5649-837F-0BE4F619C862}"/>
              </a:ext>
            </a:extLst>
          </p:cNvPr>
          <p:cNvSpPr txBox="1"/>
          <p:nvPr/>
        </p:nvSpPr>
        <p:spPr>
          <a:xfrm>
            <a:off x="3124193" y="5710381"/>
            <a:ext cx="14800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bg1"/>
                </a:solidFill>
                <a:latin typeface="Comic Sans MS" panose="030F0902030302020204" pitchFamily="66" charset="0"/>
              </a:rPr>
              <a:t>Animal Magic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2D18AB9-39CD-104B-B9A8-A840004412D2}"/>
              </a:ext>
            </a:extLst>
          </p:cNvPr>
          <p:cNvSpPr txBox="1"/>
          <p:nvPr/>
        </p:nvSpPr>
        <p:spPr>
          <a:xfrm>
            <a:off x="4536587" y="5179761"/>
            <a:ext cx="9637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Introduction to </a:t>
            </a:r>
          </a:p>
          <a:p>
            <a:pPr algn="ctr"/>
            <a:r>
              <a:rPr lang="en-US" sz="800" dirty="0">
                <a:latin typeface="Comic Sans MS" panose="030F0902030302020204" pitchFamily="66" charset="0"/>
              </a:rPr>
              <a:t>Portraiture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1026AD3-240C-DB4A-BA4A-74B4114A9D8D}"/>
              </a:ext>
            </a:extLst>
          </p:cNvPr>
          <p:cNvSpPr txBox="1"/>
          <p:nvPr/>
        </p:nvSpPr>
        <p:spPr>
          <a:xfrm>
            <a:off x="4229761" y="6113799"/>
            <a:ext cx="7184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Griding </a:t>
            </a:r>
          </a:p>
          <a:p>
            <a:pPr algn="ctr"/>
            <a:r>
              <a:rPr lang="en-US" sz="800" dirty="0">
                <a:latin typeface="Comic Sans MS" panose="030F0902030302020204" pitchFamily="66" charset="0"/>
              </a:rPr>
              <a:t>Techniques</a:t>
            </a:r>
          </a:p>
        </p:txBody>
      </p:sp>
      <p:grpSp>
        <p:nvGrpSpPr>
          <p:cNvPr id="262" name="Group 261">
            <a:extLst>
              <a:ext uri="{FF2B5EF4-FFF2-40B4-BE49-F238E27FC236}">
                <a16:creationId xmlns:a16="http://schemas.microsoft.com/office/drawing/2014/main" id="{13127246-1708-334A-8B72-0867A93F9F6A}"/>
              </a:ext>
            </a:extLst>
          </p:cNvPr>
          <p:cNvGrpSpPr/>
          <p:nvPr/>
        </p:nvGrpSpPr>
        <p:grpSpPr>
          <a:xfrm>
            <a:off x="4507189" y="6002951"/>
            <a:ext cx="77071" cy="169360"/>
            <a:chOff x="4077983" y="8782204"/>
            <a:chExt cx="77071" cy="169360"/>
          </a:xfrm>
        </p:grpSpPr>
        <p:cxnSp>
          <p:nvCxnSpPr>
            <p:cNvPr id="263" name="Straight Connector 262">
              <a:extLst>
                <a:ext uri="{FF2B5EF4-FFF2-40B4-BE49-F238E27FC236}">
                  <a16:creationId xmlns:a16="http://schemas.microsoft.com/office/drawing/2014/main" id="{70910B2C-54D6-9447-B119-1C2A8C9D9B8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B6CCB6DD-09C6-254F-B9B8-48A75607AF5C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0494C356-DEFC-B741-B287-6576E0BF7CB1}"/>
              </a:ext>
            </a:extLst>
          </p:cNvPr>
          <p:cNvSpPr txBox="1"/>
          <p:nvPr/>
        </p:nvSpPr>
        <p:spPr>
          <a:xfrm>
            <a:off x="3573543" y="5190612"/>
            <a:ext cx="9685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Black and White</a:t>
            </a:r>
          </a:p>
          <a:p>
            <a:pPr algn="ctr"/>
            <a:r>
              <a:rPr lang="en-US" sz="800" dirty="0">
                <a:latin typeface="Comic Sans MS" panose="030F0902030302020204" pitchFamily="66" charset="0"/>
              </a:rPr>
              <a:t> Tonal Study</a:t>
            </a:r>
          </a:p>
        </p:txBody>
      </p:sp>
      <p:grpSp>
        <p:nvGrpSpPr>
          <p:cNvPr id="266" name="Group 265">
            <a:extLst>
              <a:ext uri="{FF2B5EF4-FFF2-40B4-BE49-F238E27FC236}">
                <a16:creationId xmlns:a16="http://schemas.microsoft.com/office/drawing/2014/main" id="{F3A33E83-123C-474A-AD2A-9B2468BE2FAA}"/>
              </a:ext>
            </a:extLst>
          </p:cNvPr>
          <p:cNvGrpSpPr/>
          <p:nvPr/>
        </p:nvGrpSpPr>
        <p:grpSpPr>
          <a:xfrm>
            <a:off x="3431500" y="6004062"/>
            <a:ext cx="77071" cy="169360"/>
            <a:chOff x="4077983" y="8782204"/>
            <a:chExt cx="77071" cy="169360"/>
          </a:xfrm>
        </p:grpSpPr>
        <p:cxnSp>
          <p:nvCxnSpPr>
            <p:cNvPr id="267" name="Straight Connector 266">
              <a:extLst>
                <a:ext uri="{FF2B5EF4-FFF2-40B4-BE49-F238E27FC236}">
                  <a16:creationId xmlns:a16="http://schemas.microsoft.com/office/drawing/2014/main" id="{F308F55A-418B-684C-8434-E2A13D79CBB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3709B16B-B660-CE41-97A2-B8C7B1EDA8A0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27B9727C-FBEA-7C4C-A8CF-7078282A79CE}"/>
              </a:ext>
            </a:extLst>
          </p:cNvPr>
          <p:cNvSpPr txBox="1"/>
          <p:nvPr/>
        </p:nvSpPr>
        <p:spPr>
          <a:xfrm>
            <a:off x="3078907" y="6129637"/>
            <a:ext cx="8226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Watercolour </a:t>
            </a:r>
          </a:p>
          <a:p>
            <a:pPr algn="ctr"/>
            <a:r>
              <a:rPr lang="en-US" sz="800" dirty="0">
                <a:latin typeface="Comic Sans MS" panose="030F0902030302020204" pitchFamily="66" charset="0"/>
              </a:rPr>
              <a:t>Techniques</a:t>
            </a:r>
          </a:p>
        </p:txBody>
      </p:sp>
      <p:pic>
        <p:nvPicPr>
          <p:cNvPr id="274" name="Picture 18" descr="See the source image">
            <a:extLst>
              <a:ext uri="{FF2B5EF4-FFF2-40B4-BE49-F238E27FC236}">
                <a16:creationId xmlns:a16="http://schemas.microsoft.com/office/drawing/2014/main" id="{F4CD1C04-5084-914F-9ECE-4385ED3A93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970" y="5998708"/>
            <a:ext cx="210067" cy="27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5" name="Picture 40" descr="See the source image">
            <a:extLst>
              <a:ext uri="{FF2B5EF4-FFF2-40B4-BE49-F238E27FC236}">
                <a16:creationId xmlns:a16="http://schemas.microsoft.com/office/drawing/2014/main" id="{B41BBBF7-FD7C-E24D-A60F-B65789BBB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70378" y="5402764"/>
            <a:ext cx="236765" cy="197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6" name="Group 275">
            <a:extLst>
              <a:ext uri="{FF2B5EF4-FFF2-40B4-BE49-F238E27FC236}">
                <a16:creationId xmlns:a16="http://schemas.microsoft.com/office/drawing/2014/main" id="{C37B7A83-C4E0-9D41-9E09-3CE232EB8F64}"/>
              </a:ext>
            </a:extLst>
          </p:cNvPr>
          <p:cNvGrpSpPr/>
          <p:nvPr/>
        </p:nvGrpSpPr>
        <p:grpSpPr>
          <a:xfrm rot="10800000">
            <a:off x="3075762" y="5465612"/>
            <a:ext cx="77071" cy="169360"/>
            <a:chOff x="4077983" y="8782204"/>
            <a:chExt cx="77071" cy="169360"/>
          </a:xfrm>
        </p:grpSpPr>
        <p:cxnSp>
          <p:nvCxnSpPr>
            <p:cNvPr id="277" name="Straight Connector 276">
              <a:extLst>
                <a:ext uri="{FF2B5EF4-FFF2-40B4-BE49-F238E27FC236}">
                  <a16:creationId xmlns:a16="http://schemas.microsoft.com/office/drawing/2014/main" id="{5A3CD818-4213-6346-B2AB-C5DD931A1AE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4C41F4F4-9792-C949-99C8-EF23D871E338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2198D1A0-D08B-C448-BF9D-C9E771868BF0}"/>
              </a:ext>
            </a:extLst>
          </p:cNvPr>
          <p:cNvSpPr txBox="1"/>
          <p:nvPr/>
        </p:nvSpPr>
        <p:spPr>
          <a:xfrm>
            <a:off x="2682335" y="5190612"/>
            <a:ext cx="9108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Comic Sans MS" panose="030F0902030302020204" pitchFamily="66" charset="0"/>
              </a:rPr>
              <a:t>Watercolour </a:t>
            </a:r>
          </a:p>
          <a:p>
            <a:r>
              <a:rPr lang="en-US" sz="800" dirty="0">
                <a:latin typeface="Comic Sans MS" panose="030F0902030302020204" pitchFamily="66" charset="0"/>
              </a:rPr>
              <a:t>Animal Painting</a:t>
            </a:r>
          </a:p>
        </p:txBody>
      </p:sp>
      <p:pic>
        <p:nvPicPr>
          <p:cNvPr id="287" name="Picture 18" descr="See the source image">
            <a:extLst>
              <a:ext uri="{FF2B5EF4-FFF2-40B4-BE49-F238E27FC236}">
                <a16:creationId xmlns:a16="http://schemas.microsoft.com/office/drawing/2014/main" id="{D1C09968-CEFD-EE4E-98CA-D7A40EA96D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579" y="5389069"/>
            <a:ext cx="210067" cy="27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3DF4A3C2-E973-0A4E-9293-51BA2BE4A570}"/>
              </a:ext>
            </a:extLst>
          </p:cNvPr>
          <p:cNvSpPr txBox="1"/>
          <p:nvPr/>
        </p:nvSpPr>
        <p:spPr>
          <a:xfrm>
            <a:off x="3371072" y="4471475"/>
            <a:ext cx="117051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  <a:latin typeface="Comic Sans MS" panose="030F0902030302020204" pitchFamily="66" charset="0"/>
              </a:rPr>
              <a:t>Masks of The World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2B6A047-F512-1849-9533-09C8BB4FE67F}"/>
              </a:ext>
            </a:extLst>
          </p:cNvPr>
          <p:cNvSpPr txBox="1"/>
          <p:nvPr/>
        </p:nvSpPr>
        <p:spPr>
          <a:xfrm rot="2039264">
            <a:off x="1532983" y="5575780"/>
            <a:ext cx="6286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bg1"/>
                </a:solidFill>
                <a:latin typeface="Comic Sans MS" panose="030F0902030302020204" pitchFamily="66" charset="0"/>
              </a:rPr>
              <a:t>3D Light </a:t>
            </a:r>
          </a:p>
          <a:p>
            <a:pPr algn="ctr"/>
            <a:r>
              <a:rPr lang="en-US" sz="800" b="1" dirty="0">
                <a:solidFill>
                  <a:schemeClr val="bg1"/>
                </a:solidFill>
                <a:latin typeface="Comic Sans MS" panose="030F0902030302020204" pitchFamily="66" charset="0"/>
              </a:rPr>
              <a:t>Design</a:t>
            </a:r>
          </a:p>
        </p:txBody>
      </p:sp>
      <p:sp>
        <p:nvSpPr>
          <p:cNvPr id="288" name="Rectangle 287">
            <a:extLst>
              <a:ext uri="{FF2B5EF4-FFF2-40B4-BE49-F238E27FC236}">
                <a16:creationId xmlns:a16="http://schemas.microsoft.com/office/drawing/2014/main" id="{056E8B73-C4F4-584D-A156-E3C3D369B699}"/>
              </a:ext>
            </a:extLst>
          </p:cNvPr>
          <p:cNvSpPr/>
          <p:nvPr/>
        </p:nvSpPr>
        <p:spPr>
          <a:xfrm rot="5400000">
            <a:off x="1547958" y="5047199"/>
            <a:ext cx="45719" cy="3650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sz="723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990AAA4-7544-2040-BEE8-A16E0B75E607}"/>
              </a:ext>
            </a:extLst>
          </p:cNvPr>
          <p:cNvSpPr txBox="1"/>
          <p:nvPr/>
        </p:nvSpPr>
        <p:spPr>
          <a:xfrm>
            <a:off x="1766207" y="6099461"/>
            <a:ext cx="739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Perspective</a:t>
            </a:r>
          </a:p>
          <a:p>
            <a:pPr algn="ctr"/>
            <a:r>
              <a:rPr lang="en-US" sz="800" dirty="0">
                <a:latin typeface="Comic Sans MS" panose="030F0902030302020204" pitchFamily="66" charset="0"/>
              </a:rPr>
              <a:t> Drawing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D5A1A59-CCB5-C546-8EDC-9BCAA20963CD}"/>
              </a:ext>
            </a:extLst>
          </p:cNvPr>
          <p:cNvSpPr txBox="1"/>
          <p:nvPr/>
        </p:nvSpPr>
        <p:spPr>
          <a:xfrm>
            <a:off x="1105189" y="5922850"/>
            <a:ext cx="7873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Paper </a:t>
            </a:r>
          </a:p>
          <a:p>
            <a:pPr algn="ctr"/>
            <a:r>
              <a:rPr lang="en-US" sz="800" dirty="0">
                <a:latin typeface="Comic Sans MS" panose="030F0902030302020204" pitchFamily="66" charset="0"/>
              </a:rPr>
              <a:t>Manipulation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24F451D-DE0E-6448-830E-E00108FB553C}"/>
              </a:ext>
            </a:extLst>
          </p:cNvPr>
          <p:cNvSpPr txBox="1"/>
          <p:nvPr/>
        </p:nvSpPr>
        <p:spPr>
          <a:xfrm>
            <a:off x="1957183" y="5186975"/>
            <a:ext cx="5870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Product </a:t>
            </a:r>
          </a:p>
          <a:p>
            <a:pPr algn="ctr"/>
            <a:r>
              <a:rPr lang="en-US" sz="800" dirty="0">
                <a:latin typeface="Comic Sans MS" panose="030F0902030302020204" pitchFamily="66" charset="0"/>
              </a:rPr>
              <a:t>Design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39C53E3-14B9-C747-BA8E-8E7AC26D1523}"/>
              </a:ext>
            </a:extLst>
          </p:cNvPr>
          <p:cNvSpPr txBox="1"/>
          <p:nvPr/>
        </p:nvSpPr>
        <p:spPr>
          <a:xfrm>
            <a:off x="699564" y="5452496"/>
            <a:ext cx="7954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Light </a:t>
            </a:r>
          </a:p>
          <a:p>
            <a:pPr algn="ctr"/>
            <a:r>
              <a:rPr lang="en-US" sz="800" dirty="0">
                <a:latin typeface="Comic Sans MS" panose="030F0902030302020204" pitchFamily="66" charset="0"/>
              </a:rPr>
              <a:t>Construction</a:t>
            </a:r>
          </a:p>
        </p:txBody>
      </p: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A321D3AD-6490-C643-A2B0-3C9B9ADFCCFE}"/>
              </a:ext>
            </a:extLst>
          </p:cNvPr>
          <p:cNvGrpSpPr/>
          <p:nvPr/>
        </p:nvGrpSpPr>
        <p:grpSpPr>
          <a:xfrm rot="10800000">
            <a:off x="2216456" y="5473765"/>
            <a:ext cx="77071" cy="169360"/>
            <a:chOff x="4077983" y="8782204"/>
            <a:chExt cx="77071" cy="169360"/>
          </a:xfrm>
        </p:grpSpPr>
        <p:cxnSp>
          <p:nvCxnSpPr>
            <p:cNvPr id="293" name="Straight Connector 292">
              <a:extLst>
                <a:ext uri="{FF2B5EF4-FFF2-40B4-BE49-F238E27FC236}">
                  <a16:creationId xmlns:a16="http://schemas.microsoft.com/office/drawing/2014/main" id="{0EE64324-0991-FB40-A789-37571D3B3CF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01454D03-D830-D04B-ACB7-D0630B8ADF63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BBDFD304-E0BE-9149-919C-8B3C0B45D2A9}"/>
              </a:ext>
            </a:extLst>
          </p:cNvPr>
          <p:cNvGrpSpPr/>
          <p:nvPr/>
        </p:nvGrpSpPr>
        <p:grpSpPr>
          <a:xfrm rot="2715679">
            <a:off x="1542246" y="5819742"/>
            <a:ext cx="77071" cy="169360"/>
            <a:chOff x="4077983" y="8782204"/>
            <a:chExt cx="77071" cy="169360"/>
          </a:xfrm>
        </p:grpSpPr>
        <p:cxnSp>
          <p:nvCxnSpPr>
            <p:cNvPr id="297" name="Straight Connector 296">
              <a:extLst>
                <a:ext uri="{FF2B5EF4-FFF2-40B4-BE49-F238E27FC236}">
                  <a16:creationId xmlns:a16="http://schemas.microsoft.com/office/drawing/2014/main" id="{6A03F071-B5DF-2B42-9276-6A6CEDDC12C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BE7A37C4-6219-3E46-AAC6-8E39493959AF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FA182814-9383-EA48-B51C-D5AC79E97256}"/>
              </a:ext>
            </a:extLst>
          </p:cNvPr>
          <p:cNvGrpSpPr/>
          <p:nvPr/>
        </p:nvGrpSpPr>
        <p:grpSpPr>
          <a:xfrm rot="4161430">
            <a:off x="1319714" y="5457322"/>
            <a:ext cx="77071" cy="169360"/>
            <a:chOff x="4077983" y="8782204"/>
            <a:chExt cx="77071" cy="169360"/>
          </a:xfrm>
        </p:grpSpPr>
        <p:cxnSp>
          <p:nvCxnSpPr>
            <p:cNvPr id="303" name="Straight Connector 302">
              <a:extLst>
                <a:ext uri="{FF2B5EF4-FFF2-40B4-BE49-F238E27FC236}">
                  <a16:creationId xmlns:a16="http://schemas.microsoft.com/office/drawing/2014/main" id="{69E07F31-0A48-AB4A-BE2F-1F509AB21AE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E3CB373D-0C10-C642-87E7-394D06382458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06" name="Picture 40" descr="See the source image">
            <a:extLst>
              <a:ext uri="{FF2B5EF4-FFF2-40B4-BE49-F238E27FC236}">
                <a16:creationId xmlns:a16="http://schemas.microsoft.com/office/drawing/2014/main" id="{F49A3D56-C435-5242-ACEE-929FAFDD8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30393" y="5351968"/>
            <a:ext cx="236765" cy="197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" name="Picture 18" descr="See the source image">
            <a:extLst>
              <a:ext uri="{FF2B5EF4-FFF2-40B4-BE49-F238E27FC236}">
                <a16:creationId xmlns:a16="http://schemas.microsoft.com/office/drawing/2014/main" id="{747479FC-8790-8545-9F85-EA73F2881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695" y="5273972"/>
            <a:ext cx="210067" cy="27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64D3F078-95AD-CC49-9A28-BE13A86FA697}"/>
              </a:ext>
            </a:extLst>
          </p:cNvPr>
          <p:cNvSpPr txBox="1"/>
          <p:nvPr/>
        </p:nvSpPr>
        <p:spPr>
          <a:xfrm rot="18883043">
            <a:off x="1283117" y="4579402"/>
            <a:ext cx="9877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bg1"/>
                </a:solidFill>
                <a:latin typeface="Comic Sans MS" panose="030F0902030302020204" pitchFamily="66" charset="0"/>
              </a:rPr>
              <a:t>National Gallery </a:t>
            </a:r>
          </a:p>
          <a:p>
            <a:pPr algn="ctr"/>
            <a:r>
              <a:rPr lang="en-US" sz="800" b="1" dirty="0">
                <a:solidFill>
                  <a:schemeClr val="bg1"/>
                </a:solidFill>
                <a:latin typeface="Comic Sans MS" panose="030F0902030302020204" pitchFamily="66" charset="0"/>
              </a:rPr>
              <a:t>Competition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A3D2873-60FB-1941-8A8A-12252EE9A81E}"/>
              </a:ext>
            </a:extLst>
          </p:cNvPr>
          <p:cNvSpPr txBox="1"/>
          <p:nvPr/>
        </p:nvSpPr>
        <p:spPr>
          <a:xfrm rot="18454640">
            <a:off x="797102" y="4297543"/>
            <a:ext cx="10766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Drawing/Painting </a:t>
            </a:r>
          </a:p>
          <a:p>
            <a:pPr algn="ctr"/>
            <a:r>
              <a:rPr lang="en-US" sz="800" dirty="0">
                <a:latin typeface="Comic Sans MS" panose="030F0902030302020204" pitchFamily="66" charset="0"/>
              </a:rPr>
              <a:t>of Art Brief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782D6A6-526C-5846-94EF-0A2541F88FB7}"/>
              </a:ext>
            </a:extLst>
          </p:cNvPr>
          <p:cNvSpPr txBox="1"/>
          <p:nvPr/>
        </p:nvSpPr>
        <p:spPr>
          <a:xfrm>
            <a:off x="2209204" y="3920344"/>
            <a:ext cx="9637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Introduction to </a:t>
            </a:r>
          </a:p>
          <a:p>
            <a:pPr algn="ctr"/>
            <a:r>
              <a:rPr lang="en-US" sz="800" dirty="0">
                <a:latin typeface="Comic Sans MS" panose="030F0902030302020204" pitchFamily="66" charset="0"/>
              </a:rPr>
              <a:t>Mask Design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500496E-E6B0-B74B-9BB8-342BBD06F78D}"/>
              </a:ext>
            </a:extLst>
          </p:cNvPr>
          <p:cNvSpPr txBox="1"/>
          <p:nvPr/>
        </p:nvSpPr>
        <p:spPr>
          <a:xfrm>
            <a:off x="2357201" y="4875090"/>
            <a:ext cx="11512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Tonal Drawing – </a:t>
            </a:r>
          </a:p>
          <a:p>
            <a:pPr algn="ctr"/>
            <a:r>
              <a:rPr lang="en-US" sz="800" dirty="0">
                <a:latin typeface="Comic Sans MS" panose="030F0902030302020204" pitchFamily="66" charset="0"/>
              </a:rPr>
              <a:t>Blending Techniques</a:t>
            </a:r>
          </a:p>
        </p:txBody>
      </p:sp>
      <p:grpSp>
        <p:nvGrpSpPr>
          <p:cNvPr id="309" name="Group 308">
            <a:extLst>
              <a:ext uri="{FF2B5EF4-FFF2-40B4-BE49-F238E27FC236}">
                <a16:creationId xmlns:a16="http://schemas.microsoft.com/office/drawing/2014/main" id="{C8F18126-F9C5-DC4D-AEE0-38F2F7C32F48}"/>
              </a:ext>
            </a:extLst>
          </p:cNvPr>
          <p:cNvGrpSpPr/>
          <p:nvPr/>
        </p:nvGrpSpPr>
        <p:grpSpPr>
          <a:xfrm>
            <a:off x="2891973" y="4774725"/>
            <a:ext cx="77071" cy="169360"/>
            <a:chOff x="4077983" y="8782204"/>
            <a:chExt cx="77071" cy="169360"/>
          </a:xfrm>
        </p:grpSpPr>
        <p:cxnSp>
          <p:nvCxnSpPr>
            <p:cNvPr id="310" name="Straight Connector 309">
              <a:extLst>
                <a:ext uri="{FF2B5EF4-FFF2-40B4-BE49-F238E27FC236}">
                  <a16:creationId xmlns:a16="http://schemas.microsoft.com/office/drawing/2014/main" id="{3DC9437F-E244-1445-B933-794F01F190F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5B33C0D4-40F1-FD41-88B5-DA92EDD3DCA6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11F12FA5-E636-A742-A0DB-3783B3AB98A0}"/>
              </a:ext>
            </a:extLst>
          </p:cNvPr>
          <p:cNvSpPr txBox="1"/>
          <p:nvPr/>
        </p:nvSpPr>
        <p:spPr>
          <a:xfrm>
            <a:off x="3516985" y="4875373"/>
            <a:ext cx="12250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Mask Research –</a:t>
            </a:r>
          </a:p>
          <a:p>
            <a:pPr algn="ctr"/>
            <a:r>
              <a:rPr lang="en-US" sz="800" dirty="0">
                <a:latin typeface="Comic Sans MS" panose="030F0902030302020204" pitchFamily="66" charset="0"/>
              </a:rPr>
              <a:t>Coloured Pencil Study</a:t>
            </a:r>
          </a:p>
        </p:txBody>
      </p:sp>
      <p:grpSp>
        <p:nvGrpSpPr>
          <p:cNvPr id="315" name="Group 314">
            <a:extLst>
              <a:ext uri="{FF2B5EF4-FFF2-40B4-BE49-F238E27FC236}">
                <a16:creationId xmlns:a16="http://schemas.microsoft.com/office/drawing/2014/main" id="{4D21C7EE-D45C-C142-A366-E89DAA855CE5}"/>
              </a:ext>
            </a:extLst>
          </p:cNvPr>
          <p:cNvGrpSpPr/>
          <p:nvPr/>
        </p:nvGrpSpPr>
        <p:grpSpPr>
          <a:xfrm rot="10800000">
            <a:off x="4398607" y="4226515"/>
            <a:ext cx="77071" cy="169360"/>
            <a:chOff x="4077983" y="8782204"/>
            <a:chExt cx="77071" cy="169360"/>
          </a:xfrm>
        </p:grpSpPr>
        <p:cxnSp>
          <p:nvCxnSpPr>
            <p:cNvPr id="316" name="Straight Connector 315">
              <a:extLst>
                <a:ext uri="{FF2B5EF4-FFF2-40B4-BE49-F238E27FC236}">
                  <a16:creationId xmlns:a16="http://schemas.microsoft.com/office/drawing/2014/main" id="{493774A7-334D-474E-83ED-82893AC15E5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7550E210-D136-E440-9178-FEDEA48EEFA6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A2017EC6-2C51-0E4A-A884-9A11B289A39A}"/>
              </a:ext>
            </a:extLst>
          </p:cNvPr>
          <p:cNvSpPr txBox="1"/>
          <p:nvPr/>
        </p:nvSpPr>
        <p:spPr>
          <a:xfrm>
            <a:off x="4064527" y="3934064"/>
            <a:ext cx="742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Design your</a:t>
            </a:r>
          </a:p>
          <a:p>
            <a:pPr algn="ctr"/>
            <a:r>
              <a:rPr lang="en-US" sz="800" dirty="0">
                <a:latin typeface="Comic Sans MS" panose="030F0902030302020204" pitchFamily="66" charset="0"/>
              </a:rPr>
              <a:t> Own Mask</a:t>
            </a:r>
          </a:p>
        </p:txBody>
      </p:sp>
      <p:grpSp>
        <p:nvGrpSpPr>
          <p:cNvPr id="318" name="Group 317">
            <a:extLst>
              <a:ext uri="{FF2B5EF4-FFF2-40B4-BE49-F238E27FC236}">
                <a16:creationId xmlns:a16="http://schemas.microsoft.com/office/drawing/2014/main" id="{A48AC802-9B21-8D47-9845-CBF8905E0692}"/>
              </a:ext>
            </a:extLst>
          </p:cNvPr>
          <p:cNvGrpSpPr/>
          <p:nvPr/>
        </p:nvGrpSpPr>
        <p:grpSpPr>
          <a:xfrm rot="20356230">
            <a:off x="5382457" y="4742730"/>
            <a:ext cx="77071" cy="169360"/>
            <a:chOff x="4077983" y="8782204"/>
            <a:chExt cx="77071" cy="169360"/>
          </a:xfrm>
        </p:grpSpPr>
        <p:cxnSp>
          <p:nvCxnSpPr>
            <p:cNvPr id="323" name="Straight Connector 322">
              <a:extLst>
                <a:ext uri="{FF2B5EF4-FFF2-40B4-BE49-F238E27FC236}">
                  <a16:creationId xmlns:a16="http://schemas.microsoft.com/office/drawing/2014/main" id="{9F09E355-55E2-C541-A7B8-BE52734C2C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54F617C-A275-EA43-BA8B-62142C7BFD23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7E07A65E-3A0D-F941-9076-0933590AAAC7}"/>
              </a:ext>
            </a:extLst>
          </p:cNvPr>
          <p:cNvSpPr txBox="1"/>
          <p:nvPr/>
        </p:nvSpPr>
        <p:spPr>
          <a:xfrm>
            <a:off x="5343301" y="4775314"/>
            <a:ext cx="10759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Paper Mache </a:t>
            </a:r>
          </a:p>
          <a:p>
            <a:pPr algn="ctr"/>
            <a:r>
              <a:rPr lang="en-US" sz="800" dirty="0">
                <a:latin typeface="Comic Sans MS" panose="030F0902030302020204" pitchFamily="66" charset="0"/>
              </a:rPr>
              <a:t>Mask Construction</a:t>
            </a:r>
          </a:p>
        </p:txBody>
      </p:sp>
      <p:sp>
        <p:nvSpPr>
          <p:cNvPr id="328" name="Rectangle 327">
            <a:extLst>
              <a:ext uri="{FF2B5EF4-FFF2-40B4-BE49-F238E27FC236}">
                <a16:creationId xmlns:a16="http://schemas.microsoft.com/office/drawing/2014/main" id="{188AD4FA-4881-454F-997F-25129C005829}"/>
              </a:ext>
            </a:extLst>
          </p:cNvPr>
          <p:cNvSpPr/>
          <p:nvPr/>
        </p:nvSpPr>
        <p:spPr>
          <a:xfrm flipH="1">
            <a:off x="4914177" y="3190698"/>
            <a:ext cx="45719" cy="3908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sz="723"/>
          </a:p>
        </p:txBody>
      </p:sp>
      <p:sp>
        <p:nvSpPr>
          <p:cNvPr id="330" name="TextBox 329">
            <a:extLst>
              <a:ext uri="{FF2B5EF4-FFF2-40B4-BE49-F238E27FC236}">
                <a16:creationId xmlns:a16="http://schemas.microsoft.com/office/drawing/2014/main" id="{C69A319D-C753-584F-8B99-2DECAF8E183C}"/>
              </a:ext>
            </a:extLst>
          </p:cNvPr>
          <p:cNvSpPr txBox="1"/>
          <p:nvPr/>
        </p:nvSpPr>
        <p:spPr>
          <a:xfrm rot="1761402">
            <a:off x="5128034" y="3294689"/>
            <a:ext cx="5277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  <a:latin typeface="Comic Sans MS" panose="030F0902030302020204" pitchFamily="66" charset="0"/>
              </a:rPr>
              <a:t>Folder </a:t>
            </a:r>
          </a:p>
          <a:p>
            <a:r>
              <a:rPr lang="en-US" sz="800" b="1" dirty="0">
                <a:solidFill>
                  <a:schemeClr val="bg1"/>
                </a:solidFill>
                <a:latin typeface="Comic Sans MS" panose="030F0902030302020204" pitchFamily="66" charset="0"/>
              </a:rPr>
              <a:t>Cover</a:t>
            </a:r>
          </a:p>
        </p:txBody>
      </p:sp>
      <p:sp>
        <p:nvSpPr>
          <p:cNvPr id="331" name="Rectangle 330">
            <a:extLst>
              <a:ext uri="{FF2B5EF4-FFF2-40B4-BE49-F238E27FC236}">
                <a16:creationId xmlns:a16="http://schemas.microsoft.com/office/drawing/2014/main" id="{DAA1900D-18D9-904D-9FB1-5FE6D9BFAE51}"/>
              </a:ext>
            </a:extLst>
          </p:cNvPr>
          <p:cNvSpPr/>
          <p:nvPr/>
        </p:nvSpPr>
        <p:spPr>
          <a:xfrm flipH="1">
            <a:off x="2004821" y="3208621"/>
            <a:ext cx="45719" cy="3908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sz="723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175701D8-6EAA-7C41-99B2-0B24DEA1208C}"/>
              </a:ext>
            </a:extLst>
          </p:cNvPr>
          <p:cNvSpPr txBox="1"/>
          <p:nvPr/>
        </p:nvSpPr>
        <p:spPr>
          <a:xfrm>
            <a:off x="4058248" y="3652391"/>
            <a:ext cx="9076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Realism and</a:t>
            </a:r>
          </a:p>
          <a:p>
            <a:pPr algn="ctr"/>
            <a:r>
              <a:rPr lang="en-US" sz="800" dirty="0">
                <a:latin typeface="Comic Sans MS" panose="030F0902030302020204" pitchFamily="66" charset="0"/>
              </a:rPr>
              <a:t> Impressionism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8E8D14AC-AE0C-6C46-B7D8-52AF1AF51406}"/>
              </a:ext>
            </a:extLst>
          </p:cNvPr>
          <p:cNvSpPr txBox="1"/>
          <p:nvPr/>
        </p:nvSpPr>
        <p:spPr>
          <a:xfrm>
            <a:off x="3727692" y="2772598"/>
            <a:ext cx="15135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Landscape Studies Inspired</a:t>
            </a:r>
          </a:p>
          <a:p>
            <a:pPr algn="ctr"/>
            <a:r>
              <a:rPr lang="en-US" sz="800" dirty="0">
                <a:latin typeface="Comic Sans MS" panose="030F0902030302020204" pitchFamily="66" charset="0"/>
              </a:rPr>
              <a:t> by Different Movements</a:t>
            </a:r>
          </a:p>
        </p:txBody>
      </p:sp>
      <p:grpSp>
        <p:nvGrpSpPr>
          <p:cNvPr id="336" name="Group 335">
            <a:extLst>
              <a:ext uri="{FF2B5EF4-FFF2-40B4-BE49-F238E27FC236}">
                <a16:creationId xmlns:a16="http://schemas.microsoft.com/office/drawing/2014/main" id="{E0A48A85-1EE8-F94C-A3B1-B20EDAB960DD}"/>
              </a:ext>
            </a:extLst>
          </p:cNvPr>
          <p:cNvGrpSpPr/>
          <p:nvPr/>
        </p:nvGrpSpPr>
        <p:grpSpPr>
          <a:xfrm>
            <a:off x="3625805" y="3577475"/>
            <a:ext cx="77071" cy="169360"/>
            <a:chOff x="4077983" y="8782204"/>
            <a:chExt cx="77071" cy="169360"/>
          </a:xfrm>
        </p:grpSpPr>
        <p:cxnSp>
          <p:nvCxnSpPr>
            <p:cNvPr id="337" name="Straight Connector 336">
              <a:extLst>
                <a:ext uri="{FF2B5EF4-FFF2-40B4-BE49-F238E27FC236}">
                  <a16:creationId xmlns:a16="http://schemas.microsoft.com/office/drawing/2014/main" id="{A3F537BA-61D4-BD46-9E55-AEF86371D8C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6F682FDC-E904-234D-879D-7024AB8B1AD2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EA3E7845-1523-AE4F-A628-C0F30369E0DE}"/>
              </a:ext>
            </a:extLst>
          </p:cNvPr>
          <p:cNvSpPr txBox="1"/>
          <p:nvPr/>
        </p:nvSpPr>
        <p:spPr>
          <a:xfrm>
            <a:off x="3414691" y="3700497"/>
            <a:ext cx="5613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Fauvism</a:t>
            </a:r>
          </a:p>
        </p:txBody>
      </p:sp>
      <p:grpSp>
        <p:nvGrpSpPr>
          <p:cNvPr id="340" name="Group 339">
            <a:extLst>
              <a:ext uri="{FF2B5EF4-FFF2-40B4-BE49-F238E27FC236}">
                <a16:creationId xmlns:a16="http://schemas.microsoft.com/office/drawing/2014/main" id="{09D0ADE7-98E0-7347-94F3-9635751B63E8}"/>
              </a:ext>
            </a:extLst>
          </p:cNvPr>
          <p:cNvGrpSpPr/>
          <p:nvPr/>
        </p:nvGrpSpPr>
        <p:grpSpPr>
          <a:xfrm rot="10800000">
            <a:off x="2750048" y="3045341"/>
            <a:ext cx="77071" cy="169360"/>
            <a:chOff x="4077983" y="8782204"/>
            <a:chExt cx="77071" cy="169360"/>
          </a:xfrm>
        </p:grpSpPr>
        <p:cxnSp>
          <p:nvCxnSpPr>
            <p:cNvPr id="341" name="Straight Connector 340">
              <a:extLst>
                <a:ext uri="{FF2B5EF4-FFF2-40B4-BE49-F238E27FC236}">
                  <a16:creationId xmlns:a16="http://schemas.microsoft.com/office/drawing/2014/main" id="{8DD3EF35-8177-7F43-AE19-57A3E1A9A69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EC7F3333-6C92-5543-A060-C964CB9E96D9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43" name="Group 342">
            <a:extLst>
              <a:ext uri="{FF2B5EF4-FFF2-40B4-BE49-F238E27FC236}">
                <a16:creationId xmlns:a16="http://schemas.microsoft.com/office/drawing/2014/main" id="{0F8308B4-99EC-4543-A149-86796B7977F1}"/>
              </a:ext>
            </a:extLst>
          </p:cNvPr>
          <p:cNvGrpSpPr/>
          <p:nvPr/>
        </p:nvGrpSpPr>
        <p:grpSpPr>
          <a:xfrm>
            <a:off x="2963528" y="3580273"/>
            <a:ext cx="77071" cy="169360"/>
            <a:chOff x="4077983" y="8782204"/>
            <a:chExt cx="77071" cy="169360"/>
          </a:xfrm>
        </p:grpSpPr>
        <p:cxnSp>
          <p:nvCxnSpPr>
            <p:cNvPr id="344" name="Straight Connector 343">
              <a:extLst>
                <a:ext uri="{FF2B5EF4-FFF2-40B4-BE49-F238E27FC236}">
                  <a16:creationId xmlns:a16="http://schemas.microsoft.com/office/drawing/2014/main" id="{24893A07-266C-BE4C-9B88-F6D9BC6A921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3A295617-6864-C144-89A6-F934B3D63247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4ED1CA56-9EDE-C244-9E81-7C6142DD4E73}"/>
              </a:ext>
            </a:extLst>
          </p:cNvPr>
          <p:cNvSpPr txBox="1"/>
          <p:nvPr/>
        </p:nvSpPr>
        <p:spPr>
          <a:xfrm>
            <a:off x="2749766" y="3713946"/>
            <a:ext cx="5196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Comic Sans MS" panose="030F0902030302020204" pitchFamily="66" charset="0"/>
              </a:rPr>
              <a:t>Cubism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BCE7203-1820-A743-86C8-B13898E655A2}"/>
              </a:ext>
            </a:extLst>
          </p:cNvPr>
          <p:cNvSpPr txBox="1"/>
          <p:nvPr/>
        </p:nvSpPr>
        <p:spPr>
          <a:xfrm>
            <a:off x="2304559" y="2755834"/>
            <a:ext cx="11047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Still Life Study </a:t>
            </a:r>
          </a:p>
          <a:p>
            <a:pPr algn="ctr"/>
            <a:r>
              <a:rPr lang="en-US" sz="800" dirty="0">
                <a:latin typeface="Comic Sans MS" panose="030F0902030302020204" pitchFamily="66" charset="0"/>
              </a:rPr>
              <a:t>Inspired by Cubism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CACDA17D-4E06-9748-ABCA-3AF58A978520}"/>
              </a:ext>
            </a:extLst>
          </p:cNvPr>
          <p:cNvSpPr txBox="1"/>
          <p:nvPr/>
        </p:nvSpPr>
        <p:spPr>
          <a:xfrm rot="16200000">
            <a:off x="1173579" y="2686945"/>
            <a:ext cx="8210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  <a:latin typeface="Comic Sans MS" panose="030F0902030302020204" pitchFamily="66" charset="0"/>
              </a:rPr>
              <a:t>Flower Power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D21809C-D20F-8B4E-ABDC-E113BFE413CA}"/>
              </a:ext>
            </a:extLst>
          </p:cNvPr>
          <p:cNvSpPr txBox="1"/>
          <p:nvPr/>
        </p:nvSpPr>
        <p:spPr>
          <a:xfrm>
            <a:off x="838128" y="3620548"/>
            <a:ext cx="10150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Intricate Flower </a:t>
            </a:r>
          </a:p>
          <a:p>
            <a:pPr algn="ctr"/>
            <a:r>
              <a:rPr lang="en-US" sz="800" dirty="0">
                <a:latin typeface="Comic Sans MS" panose="030F0902030302020204" pitchFamily="66" charset="0"/>
              </a:rPr>
              <a:t>Study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8AA1C88-E0C8-9846-AEF6-ACFE1FA1441A}"/>
              </a:ext>
            </a:extLst>
          </p:cNvPr>
          <p:cNvSpPr txBox="1"/>
          <p:nvPr/>
        </p:nvSpPr>
        <p:spPr>
          <a:xfrm>
            <a:off x="695526" y="1799315"/>
            <a:ext cx="10198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Georgia O’Keeffe</a:t>
            </a:r>
          </a:p>
          <a:p>
            <a:pPr algn="ctr"/>
            <a:r>
              <a:rPr lang="en-US" sz="800" dirty="0">
                <a:latin typeface="Comic Sans MS" panose="030F0902030302020204" pitchFamily="66" charset="0"/>
              </a:rPr>
              <a:t>Inspired Painting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43458359-73DC-B547-A0D5-8ACF042ED80B}"/>
              </a:ext>
            </a:extLst>
          </p:cNvPr>
          <p:cNvSpPr txBox="1"/>
          <p:nvPr/>
        </p:nvSpPr>
        <p:spPr>
          <a:xfrm>
            <a:off x="329487" y="2591058"/>
            <a:ext cx="10679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Micro too Macro </a:t>
            </a:r>
          </a:p>
          <a:p>
            <a:pPr algn="ctr"/>
            <a:r>
              <a:rPr lang="en-US" sz="800" dirty="0">
                <a:latin typeface="Comic Sans MS" panose="030F0902030302020204" pitchFamily="66" charset="0"/>
              </a:rPr>
              <a:t>Scaling Up </a:t>
            </a:r>
          </a:p>
          <a:p>
            <a:pPr algn="ctr"/>
            <a:r>
              <a:rPr lang="en-US" sz="800" dirty="0">
                <a:latin typeface="Comic Sans MS" panose="030F0902030302020204" pitchFamily="66" charset="0"/>
              </a:rPr>
              <a:t>Drawing Exercises</a:t>
            </a:r>
          </a:p>
        </p:txBody>
      </p:sp>
      <p:grpSp>
        <p:nvGrpSpPr>
          <p:cNvPr id="352" name="Group 351">
            <a:extLst>
              <a:ext uri="{FF2B5EF4-FFF2-40B4-BE49-F238E27FC236}">
                <a16:creationId xmlns:a16="http://schemas.microsoft.com/office/drawing/2014/main" id="{A8B423E5-1036-0F4E-B860-82B37C23869C}"/>
              </a:ext>
            </a:extLst>
          </p:cNvPr>
          <p:cNvGrpSpPr/>
          <p:nvPr/>
        </p:nvGrpSpPr>
        <p:grpSpPr>
          <a:xfrm rot="5400000">
            <a:off x="1247093" y="2723325"/>
            <a:ext cx="77071" cy="169360"/>
            <a:chOff x="4077983" y="8782204"/>
            <a:chExt cx="77071" cy="169360"/>
          </a:xfrm>
        </p:grpSpPr>
        <p:cxnSp>
          <p:nvCxnSpPr>
            <p:cNvPr id="356" name="Straight Connector 355">
              <a:extLst>
                <a:ext uri="{FF2B5EF4-FFF2-40B4-BE49-F238E27FC236}">
                  <a16:creationId xmlns:a16="http://schemas.microsoft.com/office/drawing/2014/main" id="{64712FD1-ADE1-BC4F-AFC5-570D6CF2B0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181D7468-5CC0-434E-B642-4FAC5D67B744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58" name="Group 357">
            <a:extLst>
              <a:ext uri="{FF2B5EF4-FFF2-40B4-BE49-F238E27FC236}">
                <a16:creationId xmlns:a16="http://schemas.microsoft.com/office/drawing/2014/main" id="{C537960F-DB2D-C54C-A329-E2DE369298DB}"/>
              </a:ext>
            </a:extLst>
          </p:cNvPr>
          <p:cNvGrpSpPr/>
          <p:nvPr/>
        </p:nvGrpSpPr>
        <p:grpSpPr>
          <a:xfrm rot="7455074">
            <a:off x="1446812" y="2091658"/>
            <a:ext cx="77071" cy="169360"/>
            <a:chOff x="4077983" y="8782204"/>
            <a:chExt cx="77071" cy="169360"/>
          </a:xfrm>
        </p:grpSpPr>
        <p:cxnSp>
          <p:nvCxnSpPr>
            <p:cNvPr id="360" name="Straight Connector 359">
              <a:extLst>
                <a:ext uri="{FF2B5EF4-FFF2-40B4-BE49-F238E27FC236}">
                  <a16:creationId xmlns:a16="http://schemas.microsoft.com/office/drawing/2014/main" id="{65FE5F39-1148-6C4F-A216-89576EAD9E7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21823DF5-86C7-D847-B080-456A7E32789F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91" name="Rectangle 140">
            <a:extLst>
              <a:ext uri="{FF2B5EF4-FFF2-40B4-BE49-F238E27FC236}">
                <a16:creationId xmlns:a16="http://schemas.microsoft.com/office/drawing/2014/main" id="{6CCDF420-83C1-41E3-A52A-9EFF57B251EA}"/>
              </a:ext>
            </a:extLst>
          </p:cNvPr>
          <p:cNvSpPr/>
          <p:nvPr/>
        </p:nvSpPr>
        <p:spPr>
          <a:xfrm>
            <a:off x="1993682" y="1997473"/>
            <a:ext cx="2904557" cy="360866"/>
          </a:xfrm>
          <a:custGeom>
            <a:avLst/>
            <a:gdLst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42380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37185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1"/>
              <a:gd name="connsiteX1" fmla="*/ 5909338 w 5909338"/>
              <a:gd name="connsiteY1" fmla="*/ 0 h 642381"/>
              <a:gd name="connsiteX2" fmla="*/ 5831406 w 5909338"/>
              <a:gd name="connsiteY2" fmla="*/ 642381 h 642381"/>
              <a:gd name="connsiteX3" fmla="*/ 0 w 5909338"/>
              <a:gd name="connsiteY3" fmla="*/ 642380 h 642381"/>
              <a:gd name="connsiteX4" fmla="*/ 0 w 5909338"/>
              <a:gd name="connsiteY4" fmla="*/ 0 h 642381"/>
              <a:gd name="connsiteX0" fmla="*/ 0 w 5909338"/>
              <a:gd name="connsiteY0" fmla="*/ 0 h 652772"/>
              <a:gd name="connsiteX1" fmla="*/ 5909338 w 5909338"/>
              <a:gd name="connsiteY1" fmla="*/ 0 h 652772"/>
              <a:gd name="connsiteX2" fmla="*/ 5826211 w 5909338"/>
              <a:gd name="connsiteY2" fmla="*/ 652772 h 652772"/>
              <a:gd name="connsiteX3" fmla="*/ 0 w 5909338"/>
              <a:gd name="connsiteY3" fmla="*/ 642380 h 652772"/>
              <a:gd name="connsiteX4" fmla="*/ 0 w 5909338"/>
              <a:gd name="connsiteY4" fmla="*/ 0 h 652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9338" h="652772">
                <a:moveTo>
                  <a:pt x="0" y="0"/>
                </a:moveTo>
                <a:lnTo>
                  <a:pt x="5909338" y="0"/>
                </a:lnTo>
                <a:lnTo>
                  <a:pt x="5826211" y="652772"/>
                </a:lnTo>
                <a:lnTo>
                  <a:pt x="0" y="642380"/>
                </a:lnTo>
                <a:lnTo>
                  <a:pt x="0" y="0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b="1" dirty="0">
                <a:latin typeface="Comic Sans MS" panose="030F0902030302020204" pitchFamily="66" charset="0"/>
              </a:rPr>
              <a:t>Introduction to Self-Portraiture</a:t>
            </a:r>
          </a:p>
        </p:txBody>
      </p:sp>
      <p:sp>
        <p:nvSpPr>
          <p:cNvPr id="587" name="Rectangle 586">
            <a:extLst>
              <a:ext uri="{FF2B5EF4-FFF2-40B4-BE49-F238E27FC236}">
                <a16:creationId xmlns:a16="http://schemas.microsoft.com/office/drawing/2014/main" id="{F2A8ADDC-0EB2-400F-8F76-764539F54593}"/>
              </a:ext>
            </a:extLst>
          </p:cNvPr>
          <p:cNvSpPr/>
          <p:nvPr/>
        </p:nvSpPr>
        <p:spPr>
          <a:xfrm rot="20878162">
            <a:off x="1916601" y="2006567"/>
            <a:ext cx="45719" cy="35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sz="723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93E9784-108D-4247-A69F-108C65475356}"/>
              </a:ext>
            </a:extLst>
          </p:cNvPr>
          <p:cNvSpPr txBox="1"/>
          <p:nvPr/>
        </p:nvSpPr>
        <p:spPr>
          <a:xfrm>
            <a:off x="1724180" y="1501789"/>
            <a:ext cx="11320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Tonal Drawings of</a:t>
            </a:r>
          </a:p>
          <a:p>
            <a:pPr algn="ctr"/>
            <a:r>
              <a:rPr lang="en-US" sz="800" dirty="0">
                <a:latin typeface="Comic Sans MS" panose="030F0902030302020204" pitchFamily="66" charset="0"/>
              </a:rPr>
              <a:t>Each Facial Feature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9226DB8-4607-F143-839F-DB30C108F8A3}"/>
              </a:ext>
            </a:extLst>
          </p:cNvPr>
          <p:cNvSpPr txBox="1"/>
          <p:nvPr/>
        </p:nvSpPr>
        <p:spPr>
          <a:xfrm>
            <a:off x="2854646" y="2461337"/>
            <a:ext cx="9044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Proportions of </a:t>
            </a:r>
          </a:p>
          <a:p>
            <a:pPr algn="ctr"/>
            <a:r>
              <a:rPr lang="en-US" sz="800" dirty="0">
                <a:latin typeface="Comic Sans MS" panose="030F0902030302020204" pitchFamily="66" charset="0"/>
              </a:rPr>
              <a:t>the Face</a:t>
            </a:r>
          </a:p>
        </p:txBody>
      </p:sp>
      <p:grpSp>
        <p:nvGrpSpPr>
          <p:cNvPr id="362" name="Group 361">
            <a:extLst>
              <a:ext uri="{FF2B5EF4-FFF2-40B4-BE49-F238E27FC236}">
                <a16:creationId xmlns:a16="http://schemas.microsoft.com/office/drawing/2014/main" id="{00903407-4032-8F49-8406-6D0C35EF82F1}"/>
              </a:ext>
            </a:extLst>
          </p:cNvPr>
          <p:cNvGrpSpPr/>
          <p:nvPr/>
        </p:nvGrpSpPr>
        <p:grpSpPr>
          <a:xfrm>
            <a:off x="3286072" y="2352353"/>
            <a:ext cx="77071" cy="169360"/>
            <a:chOff x="4077983" y="8782204"/>
            <a:chExt cx="77071" cy="169360"/>
          </a:xfrm>
        </p:grpSpPr>
        <p:cxnSp>
          <p:nvCxnSpPr>
            <p:cNvPr id="363" name="Straight Connector 362">
              <a:extLst>
                <a:ext uri="{FF2B5EF4-FFF2-40B4-BE49-F238E27FC236}">
                  <a16:creationId xmlns:a16="http://schemas.microsoft.com/office/drawing/2014/main" id="{E401A24C-4F90-7742-9BC3-AB233C761BC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8FEA731B-223D-0B44-879A-E166B4B0F60B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4" name="TextBox 83">
            <a:extLst>
              <a:ext uri="{FF2B5EF4-FFF2-40B4-BE49-F238E27FC236}">
                <a16:creationId xmlns:a16="http://schemas.microsoft.com/office/drawing/2014/main" id="{A235631E-7F73-474A-B0F5-2C4E8D9B578F}"/>
              </a:ext>
            </a:extLst>
          </p:cNvPr>
          <p:cNvSpPr txBox="1"/>
          <p:nvPr/>
        </p:nvSpPr>
        <p:spPr>
          <a:xfrm>
            <a:off x="3672912" y="1527654"/>
            <a:ext cx="9909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>
                <a:latin typeface="Comic Sans MS" panose="030F0902030302020204" pitchFamily="66" charset="0"/>
              </a:rPr>
              <a:t>Create your own </a:t>
            </a:r>
          </a:p>
          <a:p>
            <a:pPr algn="ctr"/>
            <a:r>
              <a:rPr lang="en-US" sz="800" dirty="0">
                <a:latin typeface="Comic Sans MS" panose="030F0902030302020204" pitchFamily="66" charset="0"/>
              </a:rPr>
              <a:t>Self Portrait</a:t>
            </a:r>
          </a:p>
        </p:txBody>
      </p:sp>
      <p:pic>
        <p:nvPicPr>
          <p:cNvPr id="365" name="Picture 18" descr="See the source image">
            <a:extLst>
              <a:ext uri="{FF2B5EF4-FFF2-40B4-BE49-F238E27FC236}">
                <a16:creationId xmlns:a16="http://schemas.microsoft.com/office/drawing/2014/main" id="{EB8AAEAC-2DE3-6840-98F6-E7E3E78EA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357" y="2958146"/>
            <a:ext cx="210067" cy="27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6" name="Picture 40" descr="See the source image">
            <a:extLst>
              <a:ext uri="{FF2B5EF4-FFF2-40B4-BE49-F238E27FC236}">
                <a16:creationId xmlns:a16="http://schemas.microsoft.com/office/drawing/2014/main" id="{C27AC345-D57F-6243-B8F1-989925DDB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50693" y="3016910"/>
            <a:ext cx="236765" cy="197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7" name="Picture 40" descr="See the source image">
            <a:extLst>
              <a:ext uri="{FF2B5EF4-FFF2-40B4-BE49-F238E27FC236}">
                <a16:creationId xmlns:a16="http://schemas.microsoft.com/office/drawing/2014/main" id="{93D9D042-27E2-EB48-AE3B-F468158D44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00204" y="3266998"/>
            <a:ext cx="236765" cy="197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" name="Picture 18" descr="See the source image">
            <a:extLst>
              <a:ext uri="{FF2B5EF4-FFF2-40B4-BE49-F238E27FC236}">
                <a16:creationId xmlns:a16="http://schemas.microsoft.com/office/drawing/2014/main" id="{BD6A916B-9C4A-6C49-B3D3-67DC955B4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695" y="2374149"/>
            <a:ext cx="210067" cy="27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4" name="Picture 40" descr="See the source image">
            <a:extLst>
              <a:ext uri="{FF2B5EF4-FFF2-40B4-BE49-F238E27FC236}">
                <a16:creationId xmlns:a16="http://schemas.microsoft.com/office/drawing/2014/main" id="{2AD5BC4F-0B39-1A44-AD4F-6079C81971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25820" y="1801453"/>
            <a:ext cx="236765" cy="197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" name="Picture 18" descr="See the source image">
            <a:extLst>
              <a:ext uri="{FF2B5EF4-FFF2-40B4-BE49-F238E27FC236}">
                <a16:creationId xmlns:a16="http://schemas.microsoft.com/office/drawing/2014/main" id="{A5540B57-263B-1945-9068-4CA4DFB91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816" y="2375211"/>
            <a:ext cx="210067" cy="27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7" name="Picture 40" descr="See the source image">
            <a:extLst>
              <a:ext uri="{FF2B5EF4-FFF2-40B4-BE49-F238E27FC236}">
                <a16:creationId xmlns:a16="http://schemas.microsoft.com/office/drawing/2014/main" id="{E284B1DE-596E-404D-AD52-F319B23CF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68833" y="1785449"/>
            <a:ext cx="236765" cy="197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" name="Picture 40" descr="See the source image">
            <a:extLst>
              <a:ext uri="{FF2B5EF4-FFF2-40B4-BE49-F238E27FC236}">
                <a16:creationId xmlns:a16="http://schemas.microsoft.com/office/drawing/2014/main" id="{BCF76553-D8CA-0841-B963-D7B41DF7BC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30228" y="4831007"/>
            <a:ext cx="236765" cy="197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0" name="Picture 18" descr="See the source image">
            <a:extLst>
              <a:ext uri="{FF2B5EF4-FFF2-40B4-BE49-F238E27FC236}">
                <a16:creationId xmlns:a16="http://schemas.microsoft.com/office/drawing/2014/main" id="{B0CE96E9-EC76-3A46-876B-E3CAC2AE8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112" y="4524263"/>
            <a:ext cx="210067" cy="27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1" name="Picture 40" descr="See the source image">
            <a:extLst>
              <a:ext uri="{FF2B5EF4-FFF2-40B4-BE49-F238E27FC236}">
                <a16:creationId xmlns:a16="http://schemas.microsoft.com/office/drawing/2014/main" id="{278F00AE-96FE-9047-818C-AC9CE305A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53473" y="4804893"/>
            <a:ext cx="236765" cy="197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2" descr="Erotic flowers with Georgia O&amp;#39;Keeffe | Article on ArtWizard">
            <a:extLst>
              <a:ext uri="{FF2B5EF4-FFF2-40B4-BE49-F238E27FC236}">
                <a16:creationId xmlns:a16="http://schemas.microsoft.com/office/drawing/2014/main" id="{1A3C50BC-FB64-BC45-9C3C-BE2EE9F62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00" y="1783525"/>
            <a:ext cx="391275" cy="46953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4" descr="Cute colorful ritual african mask with red green Vector Image">
            <a:extLst>
              <a:ext uri="{FF2B5EF4-FFF2-40B4-BE49-F238E27FC236}">
                <a16:creationId xmlns:a16="http://schemas.microsoft.com/office/drawing/2014/main" id="{EFF61C21-1186-4E4C-94E4-CC1D41F3A2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8" t="8384" r="10548" b="16658"/>
          <a:stretch/>
        </p:blipFill>
        <p:spPr bwMode="auto">
          <a:xfrm>
            <a:off x="6079926" y="4130349"/>
            <a:ext cx="546847" cy="562151"/>
          </a:xfrm>
          <a:prstGeom prst="rect">
            <a:avLst/>
          </a:prstGeom>
          <a:ln w="19050" cap="sq">
            <a:solidFill>
              <a:schemeClr val="tx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6" descr="Proportions of a face – Art - Mammoth Memory Art">
            <a:extLst>
              <a:ext uri="{FF2B5EF4-FFF2-40B4-BE49-F238E27FC236}">
                <a16:creationId xmlns:a16="http://schemas.microsoft.com/office/drawing/2014/main" id="{DF0BC274-C1ED-644A-926D-701D08F5A9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8" r="19491" b="2315"/>
          <a:stretch/>
        </p:blipFill>
        <p:spPr bwMode="auto">
          <a:xfrm>
            <a:off x="2993626" y="1139304"/>
            <a:ext cx="602054" cy="647946"/>
          </a:xfrm>
          <a:prstGeom prst="round2DiagRect">
            <a:avLst>
              <a:gd name="adj1" fmla="val 16667"/>
              <a:gd name="adj2" fmla="val 21324"/>
            </a:avLst>
          </a:prstGeom>
          <a:ln w="19050" cap="sq">
            <a:solidFill>
              <a:schemeClr val="bg2">
                <a:lumMod val="9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he First Flower (Tonal Drawing)&amp;quot; Spiral Notebook by ShahemaTafader |  Redbubble">
            <a:extLst>
              <a:ext uri="{FF2B5EF4-FFF2-40B4-BE49-F238E27FC236}">
                <a16:creationId xmlns:a16="http://schemas.microsoft.com/office/drawing/2014/main" id="{AE4972B5-BFFD-7C4A-B1BA-F802D49D44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7" t="8101" r="17505" b="5649"/>
          <a:stretch/>
        </p:blipFill>
        <p:spPr bwMode="auto">
          <a:xfrm>
            <a:off x="340361" y="3080738"/>
            <a:ext cx="540197" cy="686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23D36262-24C6-5C47-9B0D-4D002BEAB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23" y="4153467"/>
            <a:ext cx="814953" cy="610272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12" descr="Your questions answered: painting animals in motion - Artists &amp;amp; Illustrators">
            <a:extLst>
              <a:ext uri="{FF2B5EF4-FFF2-40B4-BE49-F238E27FC236}">
                <a16:creationId xmlns:a16="http://schemas.microsoft.com/office/drawing/2014/main" id="{7EA7EB04-94A9-EB45-A14F-872B9CE88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860" y="5192309"/>
            <a:ext cx="506977" cy="6681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14" descr="PAPER MANIPULATION">
            <a:extLst>
              <a:ext uri="{FF2B5EF4-FFF2-40B4-BE49-F238E27FC236}">
                <a16:creationId xmlns:a16="http://schemas.microsoft.com/office/drawing/2014/main" id="{3669BCA3-1A6E-E54F-B26E-A96958BF7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92" y="6259494"/>
            <a:ext cx="666458" cy="476548"/>
          </a:xfrm>
          <a:prstGeom prst="rect">
            <a:avLst/>
          </a:prstGeom>
          <a:ln w="9525" cap="sq">
            <a:solidFill>
              <a:srgbClr val="000000"/>
            </a:solidFill>
            <a:prstDash val="sysDash"/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DIY Paper Lanterns with Beautiful 3D Flowers Design - A Piece Of Rainbow">
            <a:extLst>
              <a:ext uri="{FF2B5EF4-FFF2-40B4-BE49-F238E27FC236}">
                <a16:creationId xmlns:a16="http://schemas.microsoft.com/office/drawing/2014/main" id="{D1A70332-ADAD-B54C-9B6D-27D3EF198F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3" t="21869" r="6966" b="8468"/>
          <a:stretch/>
        </p:blipFill>
        <p:spPr bwMode="auto">
          <a:xfrm>
            <a:off x="90469" y="5480294"/>
            <a:ext cx="666291" cy="553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18" descr="KS3 Facial Features Tonal Pencil - YouTube">
            <a:extLst>
              <a:ext uri="{FF2B5EF4-FFF2-40B4-BE49-F238E27FC236}">
                <a16:creationId xmlns:a16="http://schemas.microsoft.com/office/drawing/2014/main" id="{087E86F9-286C-DC4B-9F83-FA6008B4D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017" y="1051411"/>
            <a:ext cx="848057" cy="47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20" descr="Borja Guijarro | Anis - cubism still life painting (2020) | Available for  Sale | Artsy">
            <a:extLst>
              <a:ext uri="{FF2B5EF4-FFF2-40B4-BE49-F238E27FC236}">
                <a16:creationId xmlns:a16="http://schemas.microsoft.com/office/drawing/2014/main" id="{EDDDCFDD-9739-A34C-9CAB-DE4CA286B0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138" y="2470460"/>
            <a:ext cx="435881" cy="436991"/>
          </a:xfrm>
          <a:prstGeom prst="rect">
            <a:avLst/>
          </a:prstGeom>
          <a:ln w="9525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Graffiti: Name Tag, Grade 4 &amp;amp; 5">
            <a:extLst>
              <a:ext uri="{FF2B5EF4-FFF2-40B4-BE49-F238E27FC236}">
                <a16:creationId xmlns:a16="http://schemas.microsoft.com/office/drawing/2014/main" id="{DE447F78-7001-F042-AE65-67BAF73D8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939" y="9038715"/>
            <a:ext cx="815778" cy="543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8 Natural Form clay pots ideas | clay pottery, ceramic sculpture, pottery">
            <a:extLst>
              <a:ext uri="{FF2B5EF4-FFF2-40B4-BE49-F238E27FC236}">
                <a16:creationId xmlns:a16="http://schemas.microsoft.com/office/drawing/2014/main" id="{E63336DD-4433-2A43-95E6-52EAA3B16A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50" t="4469" r="8468" b="3966"/>
          <a:stretch/>
        </p:blipFill>
        <p:spPr bwMode="auto">
          <a:xfrm>
            <a:off x="5950494" y="6877805"/>
            <a:ext cx="820420" cy="73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Outdoor Art - Andy Goldsworthy | Bawtry Mayflower Primary School">
            <a:extLst>
              <a:ext uri="{FF2B5EF4-FFF2-40B4-BE49-F238E27FC236}">
                <a16:creationId xmlns:a16="http://schemas.microsoft.com/office/drawing/2014/main" id="{97565DCB-2A55-E449-9598-A8CD85BF2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18" y="8692538"/>
            <a:ext cx="1124109" cy="82382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A guide to 2020 Christmas cards by designers, illustrators &amp;amp; makers |  Creative Boom">
            <a:extLst>
              <a:ext uri="{FF2B5EF4-FFF2-40B4-BE49-F238E27FC236}">
                <a16:creationId xmlns:a16="http://schemas.microsoft.com/office/drawing/2014/main" id="{EF64F01F-D92E-B248-B19E-E49057669B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23" t="17340" r="16865" b="16505"/>
          <a:stretch/>
        </p:blipFill>
        <p:spPr bwMode="auto">
          <a:xfrm>
            <a:off x="170506" y="7221657"/>
            <a:ext cx="571498" cy="808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30">
            <a:extLst>
              <a:ext uri="{FF2B5EF4-FFF2-40B4-BE49-F238E27FC236}">
                <a16:creationId xmlns:a16="http://schemas.microsoft.com/office/drawing/2014/main" id="{8FC086D6-9A51-7746-9653-344DAC9C3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910" y="7453006"/>
            <a:ext cx="436673" cy="436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32" descr="The Genesis of the Impressionist Landscape | Widewalls">
            <a:extLst>
              <a:ext uri="{FF2B5EF4-FFF2-40B4-BE49-F238E27FC236}">
                <a16:creationId xmlns:a16="http://schemas.microsoft.com/office/drawing/2014/main" id="{C182A41E-7BCC-EB4E-934E-58A1EDBBAE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000" y="2624771"/>
            <a:ext cx="739304" cy="492869"/>
          </a:xfrm>
          <a:prstGeom prst="rect">
            <a:avLst/>
          </a:prstGeom>
          <a:ln w="1905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34" descr="25 Cool Printmaking Ideas For Kids · Craftwhack">
            <a:extLst>
              <a:ext uri="{FF2B5EF4-FFF2-40B4-BE49-F238E27FC236}">
                <a16:creationId xmlns:a16="http://schemas.microsoft.com/office/drawing/2014/main" id="{E718F226-9D75-5E4F-84B8-56E294F14F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833" y="9122004"/>
            <a:ext cx="722885" cy="683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36" descr="Pin on Y9 &amp;#39;This is Me&amp;#39; project">
            <a:extLst>
              <a:ext uri="{FF2B5EF4-FFF2-40B4-BE49-F238E27FC236}">
                <a16:creationId xmlns:a16="http://schemas.microsoft.com/office/drawing/2014/main" id="{6CED6618-7B97-C044-B05F-4D4A11469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482" y="909541"/>
            <a:ext cx="625420" cy="833604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485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D4B4E3781B024FBAB9F07AD38E9BF9" ma:contentTypeVersion="14" ma:contentTypeDescription="Create a new document." ma:contentTypeScope="" ma:versionID="af438da3eb6bc79e50e8dde081ed72f8">
  <xsd:schema xmlns:xsd="http://www.w3.org/2001/XMLSchema" xmlns:xs="http://www.w3.org/2001/XMLSchema" xmlns:p="http://schemas.microsoft.com/office/2006/metadata/properties" xmlns:ns3="d7ae16a7-841e-468f-9226-2bdc9c8dfac3" xmlns:ns4="a65d5b5a-1fe9-4f90-918d-aa8b62591b3f" targetNamespace="http://schemas.microsoft.com/office/2006/metadata/properties" ma:root="true" ma:fieldsID="215ed89c05d68e7504c4b774bfe5e4cb" ns3:_="" ns4:_="">
    <xsd:import namespace="d7ae16a7-841e-468f-9226-2bdc9c8dfac3"/>
    <xsd:import namespace="a65d5b5a-1fe9-4f90-918d-aa8b62591b3f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OCR" minOccurs="0"/>
                <xsd:element ref="ns4:MediaServiceLocatio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ae16a7-841e-468f-9226-2bdc9c8dfac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5d5b5a-1fe9-4f90-918d-aa8b62591b3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36E039B-0350-4810-AE70-E7CAEAF6846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6FA5EFE-CA73-4A54-AAAA-ABE07A9D6CC6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a65d5b5a-1fe9-4f90-918d-aa8b62591b3f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d7ae16a7-841e-468f-9226-2bdc9c8dfac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5DCB8B5-F413-4573-9C42-BF25618F86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ae16a7-841e-468f-9226-2bdc9c8dfac3"/>
    <ds:schemaRef ds:uri="a65d5b5a-1fe9-4f90-918d-aa8b62591b3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22182</TotalTime>
  <Words>221</Words>
  <Application>Microsoft Macintosh PowerPoint</Application>
  <PresentationFormat>A4 Paper (210x297 mm)</PresentationFormat>
  <Paragraphs>106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Comic Sans MS</vt:lpstr>
      <vt:lpstr>Office Theme</vt:lpstr>
      <vt:lpstr>PowerPoint Presentation</vt:lpstr>
    </vt:vector>
  </TitlesOfParts>
  <Company>St Mary's Catholic High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Nawaz</dc:creator>
  <cp:lastModifiedBy>Aine McFadden (Student)</cp:lastModifiedBy>
  <cp:revision>554</cp:revision>
  <cp:lastPrinted>2021-03-17T12:04:56Z</cp:lastPrinted>
  <dcterms:created xsi:type="dcterms:W3CDTF">2018-02-08T08:28:53Z</dcterms:created>
  <dcterms:modified xsi:type="dcterms:W3CDTF">2022-02-16T14:11:06Z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0x010100AED4B4E3781B024FBAB9F07AD38E9BF9</vt:lpwstr>
  </property>
</Properties>
</file>