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6"/>
  </p:notesMasterIdLst>
  <p:sldIdLst>
    <p:sldId id="257" r:id="rId5"/>
  </p:sldIdLst>
  <p:sldSz cx="6858000" cy="9906000" type="A4"/>
  <p:notesSz cx="6669088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CC00"/>
    <a:srgbClr val="2CB22C"/>
    <a:srgbClr val="00FFCC"/>
    <a:srgbClr val="00B800"/>
    <a:srgbClr val="00FF00"/>
    <a:srgbClr val="144856"/>
    <a:srgbClr val="17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4A0A2A-31E7-4FF3-A9FA-37B2904992A8}" v="1" dt="2021-12-08T16:03:21.9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8" autoAdjust="0"/>
    <p:restoredTop sz="93613" autoAdjust="0"/>
  </p:normalViewPr>
  <p:slideViewPr>
    <p:cSldViewPr snapToGrid="0">
      <p:cViewPr>
        <p:scale>
          <a:sx n="136" d="100"/>
          <a:sy n="136" d="100"/>
        </p:scale>
        <p:origin x="480" y="22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 Lidwell" userId="S::gw08lidwellkate@glow.sch.uk::d6eab2d3-11df-4a81-bd8e-76847153e0c4" providerId="AD" clId="Web-{F94A0A2A-31E7-4FF3-A9FA-37B2904992A8}"/>
    <pc:docChg chg="modSld">
      <pc:chgData name="Dr Lidwell" userId="S::gw08lidwellkate@glow.sch.uk::d6eab2d3-11df-4a81-bd8e-76847153e0c4" providerId="AD" clId="Web-{F94A0A2A-31E7-4FF3-A9FA-37B2904992A8}" dt="2021-12-08T16:03:21.957" v="0"/>
      <pc:docMkLst>
        <pc:docMk/>
      </pc:docMkLst>
      <pc:sldChg chg="addSp">
        <pc:chgData name="Dr Lidwell" userId="S::gw08lidwellkate@glow.sch.uk::d6eab2d3-11df-4a81-bd8e-76847153e0c4" providerId="AD" clId="Web-{F94A0A2A-31E7-4FF3-A9FA-37B2904992A8}" dt="2021-12-08T16:03:21.957" v="0"/>
        <pc:sldMkLst>
          <pc:docMk/>
          <pc:sldMk cId="2792485098" sldId="257"/>
        </pc:sldMkLst>
        <pc:spChg chg="add">
          <ac:chgData name="Dr Lidwell" userId="S::gw08lidwellkate@glow.sch.uk::d6eab2d3-11df-4a81-bd8e-76847153e0c4" providerId="AD" clId="Web-{F94A0A2A-31E7-4FF3-A9FA-37B2904992A8}" dt="2021-12-08T16:03:21.957" v="0"/>
          <ac:spMkLst>
            <pc:docMk/>
            <pc:sldMk cId="2792485098" sldId="257"/>
            <ac:spMk id="2" creationId="{A8378CEA-3FA9-4362-A2B1-858CD3DF40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4186"/>
          </a:xfrm>
          <a:prstGeom prst="rect">
            <a:avLst/>
          </a:prstGeom>
        </p:spPr>
        <p:txBody>
          <a:bodyPr vert="horz" lIns="90422" tIns="45211" rIns="90422" bIns="45211" rtlCol="0"/>
          <a:lstStyle>
            <a:lvl1pPr algn="l" defTabSz="10823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76867" y="0"/>
            <a:ext cx="2890665" cy="494186"/>
          </a:xfrm>
          <a:prstGeom prst="rect">
            <a:avLst/>
          </a:prstGeom>
        </p:spPr>
        <p:txBody>
          <a:bodyPr vert="horz" lIns="90422" tIns="45211" rIns="90422" bIns="45211" rtlCol="0"/>
          <a:lstStyle>
            <a:lvl1pPr algn="r" defTabSz="10823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12/21/2021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82813" y="1235075"/>
            <a:ext cx="2303462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2" tIns="45211" rIns="90422" bIns="4521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598" y="4750816"/>
            <a:ext cx="5335894" cy="3887174"/>
          </a:xfrm>
          <a:prstGeom prst="rect">
            <a:avLst/>
          </a:prstGeom>
        </p:spPr>
        <p:txBody>
          <a:bodyPr vert="horz" lIns="90422" tIns="45211" rIns="90422" bIns="45211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8477"/>
            <a:ext cx="2890665" cy="494186"/>
          </a:xfrm>
          <a:prstGeom prst="rect">
            <a:avLst/>
          </a:prstGeom>
        </p:spPr>
        <p:txBody>
          <a:bodyPr vert="horz" lIns="90422" tIns="45211" rIns="90422" bIns="45211" rtlCol="0" anchor="b"/>
          <a:lstStyle>
            <a:lvl1pPr algn="l" defTabSz="10823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76867" y="9378477"/>
            <a:ext cx="2890665" cy="494186"/>
          </a:xfrm>
          <a:prstGeom prst="rect">
            <a:avLst/>
          </a:prstGeom>
        </p:spPr>
        <p:txBody>
          <a:bodyPr vert="horz" wrap="square" lIns="90422" tIns="45211" rIns="90422" bIns="452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1pPr>
    <a:lvl2pPr marL="284983"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2pPr>
    <a:lvl3pPr marL="569965"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3pPr>
    <a:lvl4pPr marL="854949"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4pPr>
    <a:lvl5pPr marL="1139931" algn="l" defTabSz="569965" rtl="0" eaLnBrk="0" fontAlgn="base" hangingPunct="0">
      <a:spcBef>
        <a:spcPct val="30000"/>
      </a:spcBef>
      <a:spcAft>
        <a:spcPct val="0"/>
      </a:spcAft>
      <a:defRPr sz="735" kern="1200">
        <a:solidFill>
          <a:schemeClr val="tx1"/>
        </a:solidFill>
        <a:latin typeface="+mn-lt"/>
        <a:ea typeface="+mn-ea"/>
        <a:cs typeface="+mn-cs"/>
      </a:defRPr>
    </a:lvl5pPr>
    <a:lvl6pPr marL="1425529" algn="l" defTabSz="570211" rtl="0" eaLnBrk="1" latinLnBrk="0" hangingPunct="1">
      <a:defRPr sz="748" kern="1200">
        <a:solidFill>
          <a:schemeClr val="tx1"/>
        </a:solidFill>
        <a:latin typeface="+mn-lt"/>
        <a:ea typeface="+mn-ea"/>
        <a:cs typeface="+mn-cs"/>
      </a:defRPr>
    </a:lvl6pPr>
    <a:lvl7pPr marL="1710634" algn="l" defTabSz="570211" rtl="0" eaLnBrk="1" latinLnBrk="0" hangingPunct="1">
      <a:defRPr sz="748" kern="1200">
        <a:solidFill>
          <a:schemeClr val="tx1"/>
        </a:solidFill>
        <a:latin typeface="+mn-lt"/>
        <a:ea typeface="+mn-ea"/>
        <a:cs typeface="+mn-cs"/>
      </a:defRPr>
    </a:lvl7pPr>
    <a:lvl8pPr marL="1995739" algn="l" defTabSz="570211" rtl="0" eaLnBrk="1" latinLnBrk="0" hangingPunct="1">
      <a:defRPr sz="748" kern="1200">
        <a:solidFill>
          <a:schemeClr val="tx1"/>
        </a:solidFill>
        <a:latin typeface="+mn-lt"/>
        <a:ea typeface="+mn-ea"/>
        <a:cs typeface="+mn-cs"/>
      </a:defRPr>
    </a:lvl8pPr>
    <a:lvl9pPr marL="2280845" algn="l" defTabSz="570211" rtl="0" eaLnBrk="1" latinLnBrk="0" hangingPunct="1">
      <a:defRPr sz="74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82813" y="1235075"/>
            <a:ext cx="2303462" cy="3330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032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4685" indent="-282571"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0285" indent="-226058"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82398" indent="-226058"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34513" indent="-226058" eaLnBrk="0" hangingPunct="0"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86626" indent="-226058" defTabSz="108162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38741" indent="-226058" defTabSz="108162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90855" indent="-226058" defTabSz="108162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42969" indent="-226058" defTabSz="108162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5386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E50689-8348-40AB-8024-6D9833C0C22C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29528-573D-4C56-AFC1-E5E71C3FED9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29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35C01C-8375-44C4-8CDF-B1B8C491AAF6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D1EED-DD41-405A-852C-5702EEB1129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8818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EB95B5-0612-4491-9750-89C6F3581635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011-E1B4-42C2-9C68-AD9612F2548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642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D7B6E-343C-47A1-80D8-FE317BA230F8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B552-3DD3-4175-A226-F7405B1C7CD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214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096C7-2361-4768-96D2-1CC0F9B06F0C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B12-399A-4526-99A2-AA97F19F279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713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34DCD8-734C-4B9F-BC3E-66A9CEBC4803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56C08-9EF3-48D2-A5F8-5DFCCB8EC3C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1024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025CBE-F1C3-431A-983D-6ED9606BBFDB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FB95-2C14-43DB-AC8F-019C2035BCA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6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FCC32E-F221-4D1D-8B93-633D8E540C0E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4AAF8-D935-42DF-B3C3-CB2F709A5BF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7264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A44F56-4C7B-4670-8495-1F995606A77A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0A30-71CC-4FB0-87AB-E5C760C544E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3411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E7E030-AFD9-4A32-8D27-F0B19D8E4F7B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299A-1438-4288-B342-B53F9EBC0BF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475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35A0DC-BCF3-4BFD-87F3-CE0A0154E512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C4705-EBD0-48F1-81A4-13887CB2D34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478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 smtClean="0"/>
              <a:pPr>
                <a:defRPr/>
              </a:pPr>
              <a:t>21/12/2021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D0CEF-DE75-45B3-AF8D-6E4E73C62EA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278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.png"/><Relationship Id="rId97" Type="http://schemas.openxmlformats.org/officeDocument/2006/relationships/image" Target="../media/image5.png"/><Relationship Id="rId120" Type="http://schemas.openxmlformats.org/officeDocument/2006/relationships/image" Target="../media/image7.png"/><Relationship Id="rId125" Type="http://schemas.openxmlformats.org/officeDocument/2006/relationships/image" Target="../media/image10.jpeg"/><Relationship Id="rId133" Type="http://schemas.microsoft.com/office/2007/relationships/hdphoto" Target="../media/hdphoto5.wdp"/><Relationship Id="rId138" Type="http://schemas.openxmlformats.org/officeDocument/2006/relationships/image" Target="../media/image18.gif"/><Relationship Id="rId141" Type="http://schemas.openxmlformats.org/officeDocument/2006/relationships/image" Target="../media/image20.png"/><Relationship Id="rId146" Type="http://schemas.openxmlformats.org/officeDocument/2006/relationships/image" Target="../media/image24.png"/><Relationship Id="rId154" Type="http://schemas.microsoft.com/office/2007/relationships/hdphoto" Target="../media/hdphoto11.wdp"/><Relationship Id="rId159" Type="http://schemas.openxmlformats.org/officeDocument/2006/relationships/image" Target="../media/image34.png"/><Relationship Id="rId12" Type="http://schemas.openxmlformats.org/officeDocument/2006/relationships/image" Target="../media/image4.png"/><Relationship Id="rId116" Type="http://schemas.openxmlformats.org/officeDocument/2006/relationships/hyperlink" Target="https://clipground.com/clipart-person-singing.html" TargetMode="External"/><Relationship Id="rId124" Type="http://schemas.openxmlformats.org/officeDocument/2006/relationships/image" Target="../media/image9.jpeg"/><Relationship Id="rId129" Type="http://schemas.microsoft.com/office/2007/relationships/hdphoto" Target="../media/hdphoto3.wdp"/><Relationship Id="rId137" Type="http://schemas.microsoft.com/office/2007/relationships/hdphoto" Target="../media/hdphoto7.wdp"/><Relationship Id="rId158" Type="http://schemas.microsoft.com/office/2007/relationships/hdphoto" Target="../media/hdphoto12.wdp"/><Relationship Id="rId162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96" Type="http://schemas.openxmlformats.org/officeDocument/2006/relationships/image" Target="../media/image70.svg"/><Relationship Id="rId132" Type="http://schemas.openxmlformats.org/officeDocument/2006/relationships/image" Target="../media/image15.png"/><Relationship Id="rId140" Type="http://schemas.microsoft.com/office/2007/relationships/hdphoto" Target="../media/hdphoto8.wdp"/><Relationship Id="rId145" Type="http://schemas.openxmlformats.org/officeDocument/2006/relationships/image" Target="../media/image23.png"/><Relationship Id="rId153" Type="http://schemas.openxmlformats.org/officeDocument/2006/relationships/image" Target="../media/image30.png"/><Relationship Id="rId161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.png"/><Relationship Id="rId123" Type="http://schemas.openxmlformats.org/officeDocument/2006/relationships/hyperlink" Target="http://www.pngall.com/summer-png/download/16894" TargetMode="External"/><Relationship Id="rId128" Type="http://schemas.openxmlformats.org/officeDocument/2006/relationships/image" Target="../media/image13.png"/><Relationship Id="rId131" Type="http://schemas.microsoft.com/office/2007/relationships/hdphoto" Target="../media/hdphoto4.wdp"/><Relationship Id="rId136" Type="http://schemas.openxmlformats.org/officeDocument/2006/relationships/image" Target="../media/image17.png"/><Relationship Id="rId144" Type="http://schemas.openxmlformats.org/officeDocument/2006/relationships/image" Target="../media/image22.jpeg"/><Relationship Id="rId149" Type="http://schemas.openxmlformats.org/officeDocument/2006/relationships/image" Target="../media/image26.png"/><Relationship Id="rId157" Type="http://schemas.openxmlformats.org/officeDocument/2006/relationships/image" Target="../media/image33.png"/><Relationship Id="rId119" Type="http://schemas.openxmlformats.org/officeDocument/2006/relationships/hyperlink" Target="https://www.istockphoto.com/illustrations/bad-singer" TargetMode="External"/><Relationship Id="rId127" Type="http://schemas.openxmlformats.org/officeDocument/2006/relationships/image" Target="../media/image12.jpeg"/><Relationship Id="rId152" Type="http://schemas.openxmlformats.org/officeDocument/2006/relationships/image" Target="../media/image29.jpeg"/><Relationship Id="rId160" Type="http://schemas.microsoft.com/office/2007/relationships/hdphoto" Target="../media/hdphoto13.wdp"/><Relationship Id="rId10" Type="http://schemas.openxmlformats.org/officeDocument/2006/relationships/image" Target="../media/image6.svg"/><Relationship Id="rId122" Type="http://schemas.openxmlformats.org/officeDocument/2006/relationships/image" Target="../media/image8.png"/><Relationship Id="rId130" Type="http://schemas.openxmlformats.org/officeDocument/2006/relationships/image" Target="../media/image14.png"/><Relationship Id="rId135" Type="http://schemas.microsoft.com/office/2007/relationships/hdphoto" Target="../media/hdphoto6.wdp"/><Relationship Id="rId143" Type="http://schemas.openxmlformats.org/officeDocument/2006/relationships/image" Target="../media/image21.jpeg"/><Relationship Id="rId148" Type="http://schemas.microsoft.com/office/2007/relationships/hdphoto" Target="../media/hdphoto10.wdp"/><Relationship Id="rId151" Type="http://schemas.openxmlformats.org/officeDocument/2006/relationships/image" Target="../media/image28.jpeg"/><Relationship Id="rId156" Type="http://schemas.openxmlformats.org/officeDocument/2006/relationships/image" Target="../media/image32.jpeg"/><Relationship Id="rId164" Type="http://schemas.openxmlformats.org/officeDocument/2006/relationships/image" Target="../media/image37.png"/><Relationship Id="rId9" Type="http://schemas.openxmlformats.org/officeDocument/2006/relationships/image" Target="../media/image2.png"/><Relationship Id="rId118" Type="http://schemas.microsoft.com/office/2007/relationships/hdphoto" Target="../media/hdphoto2.wdp"/><Relationship Id="rId126" Type="http://schemas.openxmlformats.org/officeDocument/2006/relationships/image" Target="../media/image11.jpeg"/><Relationship Id="rId134" Type="http://schemas.openxmlformats.org/officeDocument/2006/relationships/image" Target="../media/image16.png"/><Relationship Id="rId139" Type="http://schemas.openxmlformats.org/officeDocument/2006/relationships/image" Target="../media/image19.png"/><Relationship Id="rId147" Type="http://schemas.openxmlformats.org/officeDocument/2006/relationships/image" Target="../media/image25.png"/><Relationship Id="rId8" Type="http://schemas.openxmlformats.org/officeDocument/2006/relationships/image" Target="../media/image4.svg"/><Relationship Id="rId98" Type="http://schemas.microsoft.com/office/2007/relationships/hdphoto" Target="../media/hdphoto1.wdp"/><Relationship Id="rId121" Type="http://schemas.openxmlformats.org/officeDocument/2006/relationships/hyperlink" Target="https://pixabay.com/en/curtain-stage-theater-movies-152112/" TargetMode="External"/><Relationship Id="rId142" Type="http://schemas.microsoft.com/office/2007/relationships/hdphoto" Target="../media/hdphoto9.wdp"/><Relationship Id="rId150" Type="http://schemas.openxmlformats.org/officeDocument/2006/relationships/image" Target="../media/image27.png"/><Relationship Id="rId155" Type="http://schemas.openxmlformats.org/officeDocument/2006/relationships/image" Target="../media/image31.jpeg"/><Relationship Id="rId163" Type="http://schemas.microsoft.com/office/2007/relationships/hdphoto" Target="../media/hdphoto14.wdp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1105362" y="7400810"/>
            <a:ext cx="1560962" cy="1232010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>
              <a:solidFill>
                <a:schemeClr val="tx1"/>
              </a:solidFill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490107" y="8452520"/>
            <a:ext cx="2956110" cy="34232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4342069" y="6143343"/>
            <a:ext cx="1623365" cy="1249839"/>
          </a:xfrm>
          <a:prstGeom prst="blockArc">
            <a:avLst>
              <a:gd name="adj1" fmla="val 10800000"/>
              <a:gd name="adj2" fmla="val 1572"/>
              <a:gd name="adj3" fmla="val 27649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1883168" y="7235442"/>
            <a:ext cx="3280605" cy="34945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4326402" y="3627165"/>
            <a:ext cx="1566036" cy="1337249"/>
          </a:xfrm>
          <a:prstGeom prst="blockArc">
            <a:avLst>
              <a:gd name="adj1" fmla="val 10800000"/>
              <a:gd name="adj2" fmla="val 1572"/>
              <a:gd name="adj3" fmla="val 27649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1913355" y="4720957"/>
            <a:ext cx="3269139" cy="346761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5182494" y="8347104"/>
            <a:ext cx="472478" cy="5072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3904841" y="8457001"/>
            <a:ext cx="45719" cy="3378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396" name="Rectangle 395">
            <a:extLst>
              <a:ext uri="{FF2B5EF4-FFF2-40B4-BE49-F238E27FC236}">
                <a16:creationId xmlns:a16="http://schemas.microsoft.com/office/drawing/2014/main" id="{86743241-712D-44EB-A666-AA034BC8AE75}"/>
              </a:ext>
            </a:extLst>
          </p:cNvPr>
          <p:cNvSpPr/>
          <p:nvPr/>
        </p:nvSpPr>
        <p:spPr>
          <a:xfrm>
            <a:off x="2445353" y="8452694"/>
            <a:ext cx="57821" cy="342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>
            <a:off x="2461045" y="7233882"/>
            <a:ext cx="45719" cy="346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582" y="60147"/>
            <a:ext cx="5409924" cy="108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2471" b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Our BGE </a:t>
            </a:r>
            <a:r>
              <a:rPr lang="en-GB" altLang="en-US" sz="2471" b="1" dirty="0" smtClean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drama </a:t>
            </a:r>
            <a:r>
              <a:rPr lang="en-GB" altLang="en-US" sz="2471" b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learning journey at </a:t>
            </a:r>
          </a:p>
          <a:p>
            <a:pPr algn="ctr" eaLnBrk="0" hangingPunct="0"/>
            <a:r>
              <a:rPr lang="en-GB" altLang="en-US" sz="2471" b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Lockerbie Academy</a:t>
            </a:r>
          </a:p>
          <a:p>
            <a:pPr algn="ctr" eaLnBrk="0" hangingPunct="0"/>
            <a:r>
              <a:rPr lang="en-GB" altLang="en-US" sz="1500" i="1" dirty="0" smtClean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Key performances and assessments </a:t>
            </a:r>
            <a:endParaRPr lang="en-GB" altLang="en-US" sz="1500" i="1" dirty="0">
              <a:solidFill>
                <a:schemeClr val="accent1">
                  <a:lumMod val="75000"/>
                </a:schemeClr>
              </a:solidFill>
              <a:latin typeface="Bahnschrift SemiLight SemiConde" panose="020B0502040204020203" pitchFamily="34" charset="0"/>
            </a:endParaRP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5050111" y="8258547"/>
            <a:ext cx="681974" cy="73278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3781" y="8370478"/>
            <a:ext cx="667587" cy="50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696" b="1" dirty="0">
                <a:solidFill>
                  <a:schemeClr val="bg1"/>
                </a:solidFill>
              </a:rPr>
              <a:t>S1</a:t>
            </a: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FE8ED124-E051-4408-BE86-FDC0D09733F8}"/>
              </a:ext>
            </a:extLst>
          </p:cNvPr>
          <p:cNvSpPr/>
          <p:nvPr/>
        </p:nvSpPr>
        <p:spPr>
          <a:xfrm>
            <a:off x="3912120" y="7234117"/>
            <a:ext cx="64068" cy="345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 dirty="0"/>
          </a:p>
        </p:txBody>
      </p:sp>
      <p:sp>
        <p:nvSpPr>
          <p:cNvPr id="488" name="Rectangle 487">
            <a:extLst>
              <a:ext uri="{FF2B5EF4-FFF2-40B4-BE49-F238E27FC236}">
                <a16:creationId xmlns:a16="http://schemas.microsoft.com/office/drawing/2014/main" id="{4031B075-94DA-4C94-B673-C047A7E18003}"/>
              </a:ext>
            </a:extLst>
          </p:cNvPr>
          <p:cNvSpPr/>
          <p:nvPr/>
        </p:nvSpPr>
        <p:spPr>
          <a:xfrm rot="5400000">
            <a:off x="1409191" y="7869608"/>
            <a:ext cx="62659" cy="3360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494" name="Rectangle 493">
            <a:extLst>
              <a:ext uri="{FF2B5EF4-FFF2-40B4-BE49-F238E27FC236}">
                <a16:creationId xmlns:a16="http://schemas.microsoft.com/office/drawing/2014/main" id="{000BA69D-57BF-42F8-850B-2F4006DF7B23}"/>
              </a:ext>
            </a:extLst>
          </p:cNvPr>
          <p:cNvSpPr/>
          <p:nvPr/>
        </p:nvSpPr>
        <p:spPr>
          <a:xfrm>
            <a:off x="1883168" y="8452520"/>
            <a:ext cx="568803" cy="3472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562" name="Rectangle 561">
            <a:extLst>
              <a:ext uri="{FF2B5EF4-FFF2-40B4-BE49-F238E27FC236}">
                <a16:creationId xmlns:a16="http://schemas.microsoft.com/office/drawing/2014/main" id="{5FC00539-3F51-4D03-A75E-8C27991A9EA5}"/>
              </a:ext>
            </a:extLst>
          </p:cNvPr>
          <p:cNvSpPr/>
          <p:nvPr/>
        </p:nvSpPr>
        <p:spPr>
          <a:xfrm>
            <a:off x="1868867" y="5954388"/>
            <a:ext cx="3280605" cy="34681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564" name="Rectangle 563">
            <a:extLst>
              <a:ext uri="{FF2B5EF4-FFF2-40B4-BE49-F238E27FC236}">
                <a16:creationId xmlns:a16="http://schemas.microsoft.com/office/drawing/2014/main" id="{59E14F6B-E88F-4B2C-9140-D7DBBDD78321}"/>
              </a:ext>
            </a:extLst>
          </p:cNvPr>
          <p:cNvSpPr/>
          <p:nvPr/>
        </p:nvSpPr>
        <p:spPr>
          <a:xfrm>
            <a:off x="3901711" y="5960519"/>
            <a:ext cx="45719" cy="338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566" name="Rectangle 565">
            <a:extLst>
              <a:ext uri="{FF2B5EF4-FFF2-40B4-BE49-F238E27FC236}">
                <a16:creationId xmlns:a16="http://schemas.microsoft.com/office/drawing/2014/main" id="{DDEBCA91-3CD8-4A25-92EF-556979B57725}"/>
              </a:ext>
            </a:extLst>
          </p:cNvPr>
          <p:cNvSpPr/>
          <p:nvPr/>
        </p:nvSpPr>
        <p:spPr>
          <a:xfrm>
            <a:off x="2453710" y="5954388"/>
            <a:ext cx="49465" cy="346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568" name="Block Arc 567">
            <a:extLst>
              <a:ext uri="{FF2B5EF4-FFF2-40B4-BE49-F238E27FC236}">
                <a16:creationId xmlns:a16="http://schemas.microsoft.com/office/drawing/2014/main" id="{AD282D43-781B-4533-B5A1-D4080B9476A0}"/>
              </a:ext>
            </a:extLst>
          </p:cNvPr>
          <p:cNvSpPr/>
          <p:nvPr/>
        </p:nvSpPr>
        <p:spPr>
          <a:xfrm rot="16200000">
            <a:off x="1107103" y="4897019"/>
            <a:ext cx="1579009" cy="1232010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>
              <a:solidFill>
                <a:schemeClr val="tx1"/>
              </a:solidFill>
            </a:endParaRPr>
          </a:p>
        </p:txBody>
      </p:sp>
      <p:sp>
        <p:nvSpPr>
          <p:cNvPr id="574" name="Oval 573">
            <a:extLst>
              <a:ext uri="{FF2B5EF4-FFF2-40B4-BE49-F238E27FC236}">
                <a16:creationId xmlns:a16="http://schemas.microsoft.com/office/drawing/2014/main" id="{F865D49B-9F66-4199-909C-5FBF2F4D558B}"/>
              </a:ext>
            </a:extLst>
          </p:cNvPr>
          <p:cNvSpPr/>
          <p:nvPr/>
        </p:nvSpPr>
        <p:spPr>
          <a:xfrm>
            <a:off x="5238371" y="3949242"/>
            <a:ext cx="681974" cy="73278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575" name="TextBox 59">
            <a:extLst>
              <a:ext uri="{FF2B5EF4-FFF2-40B4-BE49-F238E27FC236}">
                <a16:creationId xmlns:a16="http://schemas.microsoft.com/office/drawing/2014/main" id="{8B83DDA7-0D02-4551-A1F7-792E9B793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638" y="4064184"/>
            <a:ext cx="606006" cy="50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696" b="1" dirty="0">
                <a:solidFill>
                  <a:schemeClr val="bg1"/>
                </a:solidFill>
              </a:rPr>
              <a:t>S3</a:t>
            </a:r>
          </a:p>
        </p:txBody>
      </p:sp>
      <p:sp>
        <p:nvSpPr>
          <p:cNvPr id="578" name="Rectangle 577">
            <a:extLst>
              <a:ext uri="{FF2B5EF4-FFF2-40B4-BE49-F238E27FC236}">
                <a16:creationId xmlns:a16="http://schemas.microsoft.com/office/drawing/2014/main" id="{12E462A1-5B60-43FE-8C42-3B00345B86F5}"/>
              </a:ext>
            </a:extLst>
          </p:cNvPr>
          <p:cNvSpPr/>
          <p:nvPr/>
        </p:nvSpPr>
        <p:spPr>
          <a:xfrm>
            <a:off x="1888530" y="3514296"/>
            <a:ext cx="3280605" cy="36089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586" name="Block Arc 585">
            <a:extLst>
              <a:ext uri="{FF2B5EF4-FFF2-40B4-BE49-F238E27FC236}">
                <a16:creationId xmlns:a16="http://schemas.microsoft.com/office/drawing/2014/main" id="{4ACE6B02-D76D-4805-A79D-F52E1BB4E9CB}"/>
              </a:ext>
            </a:extLst>
          </p:cNvPr>
          <p:cNvSpPr/>
          <p:nvPr/>
        </p:nvSpPr>
        <p:spPr>
          <a:xfrm rot="16200000">
            <a:off x="1099246" y="2461048"/>
            <a:ext cx="1575815" cy="1243692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>
              <a:solidFill>
                <a:schemeClr val="tx1"/>
              </a:solidFill>
            </a:endParaRPr>
          </a:p>
        </p:txBody>
      </p:sp>
      <p:sp>
        <p:nvSpPr>
          <p:cNvPr id="587" name="Rectangle 586">
            <a:extLst>
              <a:ext uri="{FF2B5EF4-FFF2-40B4-BE49-F238E27FC236}">
                <a16:creationId xmlns:a16="http://schemas.microsoft.com/office/drawing/2014/main" id="{F2A8ADDC-0EB2-400F-8F76-764539F54593}"/>
              </a:ext>
            </a:extLst>
          </p:cNvPr>
          <p:cNvSpPr/>
          <p:nvPr/>
        </p:nvSpPr>
        <p:spPr>
          <a:xfrm rot="5400000">
            <a:off x="1415011" y="2950690"/>
            <a:ext cx="57924" cy="3347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sp>
        <p:nvSpPr>
          <p:cNvPr id="591" name="Rectangle 140">
            <a:extLst>
              <a:ext uri="{FF2B5EF4-FFF2-40B4-BE49-F238E27FC236}">
                <a16:creationId xmlns:a16="http://schemas.microsoft.com/office/drawing/2014/main" id="{6CCDF420-83C1-41E3-A52A-9EFF57B251EA}"/>
              </a:ext>
            </a:extLst>
          </p:cNvPr>
          <p:cNvSpPr/>
          <p:nvPr/>
        </p:nvSpPr>
        <p:spPr>
          <a:xfrm>
            <a:off x="1913355" y="2298701"/>
            <a:ext cx="1246116" cy="353022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593" name="Rectangle 140">
            <a:extLst>
              <a:ext uri="{FF2B5EF4-FFF2-40B4-BE49-F238E27FC236}">
                <a16:creationId xmlns:a16="http://schemas.microsoft.com/office/drawing/2014/main" id="{B6DC886A-2A06-4346-B47D-0BE6235AB533}"/>
              </a:ext>
            </a:extLst>
          </p:cNvPr>
          <p:cNvSpPr/>
          <p:nvPr/>
        </p:nvSpPr>
        <p:spPr>
          <a:xfrm>
            <a:off x="3110237" y="2298647"/>
            <a:ext cx="1246116" cy="358387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595" name="Rectangle 140">
            <a:extLst>
              <a:ext uri="{FF2B5EF4-FFF2-40B4-BE49-F238E27FC236}">
                <a16:creationId xmlns:a16="http://schemas.microsoft.com/office/drawing/2014/main" id="{4E8C82BA-66D9-4AEA-8C1F-E4A59AEA594F}"/>
              </a:ext>
            </a:extLst>
          </p:cNvPr>
          <p:cNvSpPr/>
          <p:nvPr/>
        </p:nvSpPr>
        <p:spPr>
          <a:xfrm>
            <a:off x="3900370" y="2296611"/>
            <a:ext cx="1246116" cy="362717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/>
          </a:p>
        </p:txBody>
      </p:sp>
      <p:sp>
        <p:nvSpPr>
          <p:cNvPr id="649" name="Oval 648">
            <a:extLst>
              <a:ext uri="{FF2B5EF4-FFF2-40B4-BE49-F238E27FC236}">
                <a16:creationId xmlns:a16="http://schemas.microsoft.com/office/drawing/2014/main" id="{934CD6B6-EE90-4296-BCE7-D7D030E20F05}"/>
              </a:ext>
            </a:extLst>
          </p:cNvPr>
          <p:cNvSpPr/>
          <p:nvPr/>
        </p:nvSpPr>
        <p:spPr>
          <a:xfrm>
            <a:off x="5015131" y="2083325"/>
            <a:ext cx="681974" cy="73278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416" name="TextBox 58">
            <a:extLst>
              <a:ext uri="{FF2B5EF4-FFF2-40B4-BE49-F238E27FC236}">
                <a16:creationId xmlns:a16="http://schemas.microsoft.com/office/drawing/2014/main" id="{0BE82E64-BE16-46DF-9631-7A9540551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9418" y="2152575"/>
            <a:ext cx="1082438" cy="61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500" b="1" i="1" dirty="0">
                <a:solidFill>
                  <a:schemeClr val="bg1"/>
                </a:solidFill>
              </a:rPr>
              <a:t>Nat.</a:t>
            </a:r>
            <a:r>
              <a:rPr lang="en-US" altLang="en-US" sz="899" b="1" dirty="0">
                <a:solidFill>
                  <a:schemeClr val="bg1"/>
                </a:solidFill>
              </a:rPr>
              <a:t> READY!</a:t>
            </a:r>
          </a:p>
        </p:txBody>
      </p:sp>
      <p:sp>
        <p:nvSpPr>
          <p:cNvPr id="422" name="Oval 421">
            <a:extLst>
              <a:ext uri="{FF2B5EF4-FFF2-40B4-BE49-F238E27FC236}">
                <a16:creationId xmlns:a16="http://schemas.microsoft.com/office/drawing/2014/main" id="{6BECC660-8488-448E-9152-3C5F3647A543}"/>
              </a:ext>
            </a:extLst>
          </p:cNvPr>
          <p:cNvSpPr/>
          <p:nvPr/>
        </p:nvSpPr>
        <p:spPr>
          <a:xfrm>
            <a:off x="5270972" y="6466867"/>
            <a:ext cx="681974" cy="73278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1471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10" dirty="0"/>
          </a:p>
        </p:txBody>
      </p:sp>
      <p:sp>
        <p:nvSpPr>
          <p:cNvPr id="424" name="TextBox 59">
            <a:extLst>
              <a:ext uri="{FF2B5EF4-FFF2-40B4-BE49-F238E27FC236}">
                <a16:creationId xmlns:a16="http://schemas.microsoft.com/office/drawing/2014/main" id="{78F3B2B2-99C6-4AA8-95D1-89AA81BB8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276" y="6573128"/>
            <a:ext cx="649655" cy="50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696" b="1" dirty="0">
                <a:solidFill>
                  <a:schemeClr val="bg1"/>
                </a:solidFill>
              </a:rPr>
              <a:t>S2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E952B74-18E4-46FF-8230-B72917FB4243}"/>
              </a:ext>
            </a:extLst>
          </p:cNvPr>
          <p:cNvSpPr/>
          <p:nvPr/>
        </p:nvSpPr>
        <p:spPr>
          <a:xfrm>
            <a:off x="5479887" y="8452238"/>
            <a:ext cx="151667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500" b="1" cap="none" spc="0" dirty="0" smtClean="0">
                <a:ln/>
                <a:solidFill>
                  <a:srgbClr val="00B050"/>
                </a:solidFill>
                <a:effectLst/>
              </a:rPr>
              <a:t>Induction</a:t>
            </a:r>
            <a:endParaRPr lang="en-US" sz="1500" b="1" cap="none" spc="0" dirty="0">
              <a:ln/>
              <a:solidFill>
                <a:srgbClr val="00B050"/>
              </a:solidFill>
              <a:effectLst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91AE67D-AA69-4862-AE5B-16A34EE611A3}"/>
              </a:ext>
            </a:extLst>
          </p:cNvPr>
          <p:cNvSpPr txBox="1"/>
          <p:nvPr/>
        </p:nvSpPr>
        <p:spPr>
          <a:xfrm>
            <a:off x="3954585" y="8429443"/>
            <a:ext cx="1185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 smtClean="0">
                <a:solidFill>
                  <a:schemeClr val="bg1"/>
                </a:solidFill>
              </a:rPr>
              <a:t>Introduction to Drama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714" name="TextBox 713">
            <a:extLst>
              <a:ext uri="{FF2B5EF4-FFF2-40B4-BE49-F238E27FC236}">
                <a16:creationId xmlns:a16="http://schemas.microsoft.com/office/drawing/2014/main" id="{92A409AD-30F7-4A0B-9929-7BA4DC86FF98}"/>
              </a:ext>
            </a:extLst>
          </p:cNvPr>
          <p:cNvSpPr txBox="1"/>
          <p:nvPr/>
        </p:nvSpPr>
        <p:spPr>
          <a:xfrm>
            <a:off x="2546249" y="8521107"/>
            <a:ext cx="1212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 smtClean="0">
                <a:solidFill>
                  <a:schemeClr val="bg1"/>
                </a:solidFill>
              </a:rPr>
              <a:t>Mime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715" name="TextBox 714">
            <a:extLst>
              <a:ext uri="{FF2B5EF4-FFF2-40B4-BE49-F238E27FC236}">
                <a16:creationId xmlns:a16="http://schemas.microsoft.com/office/drawing/2014/main" id="{198093D2-1CC6-4CA1-8B90-816CD833C417}"/>
              </a:ext>
            </a:extLst>
          </p:cNvPr>
          <p:cNvSpPr txBox="1"/>
          <p:nvPr/>
        </p:nvSpPr>
        <p:spPr>
          <a:xfrm rot="1586542">
            <a:off x="1382384" y="8461435"/>
            <a:ext cx="1042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bg1"/>
                </a:solidFill>
              </a:rPr>
              <a:t>Performance Analysis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716" name="TextBox 715">
            <a:extLst>
              <a:ext uri="{FF2B5EF4-FFF2-40B4-BE49-F238E27FC236}">
                <a16:creationId xmlns:a16="http://schemas.microsoft.com/office/drawing/2014/main" id="{56133DE9-EA40-4EA8-910D-4D4FBD213DD8}"/>
              </a:ext>
            </a:extLst>
          </p:cNvPr>
          <p:cNvSpPr txBox="1"/>
          <p:nvPr/>
        </p:nvSpPr>
        <p:spPr>
          <a:xfrm rot="20036845">
            <a:off x="1277195" y="7309156"/>
            <a:ext cx="11458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 smtClean="0">
                <a:solidFill>
                  <a:schemeClr val="bg1"/>
                </a:solidFill>
              </a:rPr>
              <a:t>Darkwood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717" name="TextBox 716">
            <a:extLst>
              <a:ext uri="{FF2B5EF4-FFF2-40B4-BE49-F238E27FC236}">
                <a16:creationId xmlns:a16="http://schemas.microsoft.com/office/drawing/2014/main" id="{34C54F06-91D3-4066-B1CE-7895DE9046AF}"/>
              </a:ext>
            </a:extLst>
          </p:cNvPr>
          <p:cNvSpPr txBox="1"/>
          <p:nvPr/>
        </p:nvSpPr>
        <p:spPr>
          <a:xfrm>
            <a:off x="2544985" y="7276949"/>
            <a:ext cx="11458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Production Skills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718" name="TextBox 717">
            <a:extLst>
              <a:ext uri="{FF2B5EF4-FFF2-40B4-BE49-F238E27FC236}">
                <a16:creationId xmlns:a16="http://schemas.microsoft.com/office/drawing/2014/main" id="{D1EBB20C-D08E-4298-A88F-957FCC3886EA}"/>
              </a:ext>
            </a:extLst>
          </p:cNvPr>
          <p:cNvSpPr txBox="1"/>
          <p:nvPr/>
        </p:nvSpPr>
        <p:spPr>
          <a:xfrm>
            <a:off x="4155988" y="7287299"/>
            <a:ext cx="1652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S1 Class Production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723" name="TextBox 722">
            <a:extLst>
              <a:ext uri="{FF2B5EF4-FFF2-40B4-BE49-F238E27FC236}">
                <a16:creationId xmlns:a16="http://schemas.microsoft.com/office/drawing/2014/main" id="{B39A9B92-C1E4-41D6-979C-EED99958ED18}"/>
              </a:ext>
            </a:extLst>
          </p:cNvPr>
          <p:cNvSpPr txBox="1"/>
          <p:nvPr/>
        </p:nvSpPr>
        <p:spPr>
          <a:xfrm>
            <a:off x="3823750" y="5998866"/>
            <a:ext cx="1544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Stage Combat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724" name="TextBox 723">
            <a:extLst>
              <a:ext uri="{FF2B5EF4-FFF2-40B4-BE49-F238E27FC236}">
                <a16:creationId xmlns:a16="http://schemas.microsoft.com/office/drawing/2014/main" id="{B47617C4-B927-435A-8DBF-96A40951F16B}"/>
              </a:ext>
            </a:extLst>
          </p:cNvPr>
          <p:cNvSpPr txBox="1"/>
          <p:nvPr/>
        </p:nvSpPr>
        <p:spPr>
          <a:xfrm>
            <a:off x="2503768" y="5983058"/>
            <a:ext cx="12573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Script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726" name="TextBox 725">
            <a:extLst>
              <a:ext uri="{FF2B5EF4-FFF2-40B4-BE49-F238E27FC236}">
                <a16:creationId xmlns:a16="http://schemas.microsoft.com/office/drawing/2014/main" id="{AC763E79-763D-4EF8-8AE7-F0817DC79ADE}"/>
              </a:ext>
            </a:extLst>
          </p:cNvPr>
          <p:cNvSpPr txBox="1"/>
          <p:nvPr/>
        </p:nvSpPr>
        <p:spPr>
          <a:xfrm rot="788342">
            <a:off x="1314667" y="5943957"/>
            <a:ext cx="961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>
                <a:solidFill>
                  <a:schemeClr val="bg1"/>
                </a:solidFill>
              </a:rPr>
              <a:t>Performance Analysis</a:t>
            </a:r>
            <a:endParaRPr lang="en-GB" sz="700" dirty="0">
              <a:solidFill>
                <a:schemeClr val="bg1"/>
              </a:solidFill>
            </a:endParaRPr>
          </a:p>
        </p:txBody>
      </p:sp>
      <p:sp>
        <p:nvSpPr>
          <p:cNvPr id="732" name="TextBox 731">
            <a:extLst>
              <a:ext uri="{FF2B5EF4-FFF2-40B4-BE49-F238E27FC236}">
                <a16:creationId xmlns:a16="http://schemas.microsoft.com/office/drawing/2014/main" id="{4A4BEB91-B00E-4697-BA27-3BB01CC1F24B}"/>
              </a:ext>
            </a:extLst>
          </p:cNvPr>
          <p:cNvSpPr txBox="1"/>
          <p:nvPr/>
        </p:nvSpPr>
        <p:spPr>
          <a:xfrm>
            <a:off x="3125548" y="4763371"/>
            <a:ext cx="15222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S2 </a:t>
            </a:r>
            <a:r>
              <a:rPr lang="en-GB" sz="1000" dirty="0" smtClean="0">
                <a:solidFill>
                  <a:schemeClr val="bg1"/>
                </a:solidFill>
              </a:rPr>
              <a:t>Class </a:t>
            </a:r>
            <a:r>
              <a:rPr lang="en-GB" sz="1050" dirty="0" smtClean="0">
                <a:solidFill>
                  <a:schemeClr val="bg1"/>
                </a:solidFill>
              </a:rPr>
              <a:t>Production</a:t>
            </a:r>
            <a:endParaRPr lang="en-GB" sz="1000" dirty="0">
              <a:solidFill>
                <a:schemeClr val="bg1"/>
              </a:solidFill>
            </a:endParaRPr>
          </a:p>
        </p:txBody>
      </p:sp>
      <p:pic>
        <p:nvPicPr>
          <p:cNvPr id="67" name="Graphic 66" descr="Video camera outline">
            <a:extLst>
              <a:ext uri="{FF2B5EF4-FFF2-40B4-BE49-F238E27FC236}">
                <a16:creationId xmlns:a16="http://schemas.microsoft.com/office/drawing/2014/main" id="{4716604D-58FC-4F2E-92B8-C471DA2677F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98306" y="24209043"/>
            <a:ext cx="45719" cy="45719"/>
          </a:xfrm>
          <a:prstGeom prst="rect">
            <a:avLst/>
          </a:prstGeom>
        </p:spPr>
      </p:pic>
      <p:pic>
        <p:nvPicPr>
          <p:cNvPr id="69" name="Graphic 68" descr="Clapper board with solid fill">
            <a:extLst>
              <a:ext uri="{FF2B5EF4-FFF2-40B4-BE49-F238E27FC236}">
                <a16:creationId xmlns:a16="http://schemas.microsoft.com/office/drawing/2014/main" id="{BD3AE67D-198E-473E-9BDD-F3CD359F62A9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957744">
            <a:off x="4531454" y="7662641"/>
            <a:ext cx="559340" cy="559340"/>
          </a:xfrm>
          <a:prstGeom prst="rect">
            <a:avLst/>
          </a:prstGeom>
        </p:spPr>
      </p:pic>
      <p:pic>
        <p:nvPicPr>
          <p:cNvPr id="223" name="Graphic 222" descr="Clapper board with solid fill">
            <a:extLst>
              <a:ext uri="{FF2B5EF4-FFF2-40B4-BE49-F238E27FC236}">
                <a16:creationId xmlns:a16="http://schemas.microsoft.com/office/drawing/2014/main" id="{8995EB93-0EB5-4906-A794-BDE0431D3E7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29736" y="5146612"/>
            <a:ext cx="704742" cy="704742"/>
          </a:xfrm>
          <a:prstGeom prst="rect">
            <a:avLst/>
          </a:prstGeom>
        </p:spPr>
      </p:pic>
      <p:pic>
        <p:nvPicPr>
          <p:cNvPr id="227" name="Graphic 226" descr="Drama with solid fill">
            <a:extLst>
              <a:ext uri="{FF2B5EF4-FFF2-40B4-BE49-F238E27FC236}">
                <a16:creationId xmlns:a16="http://schemas.microsoft.com/office/drawing/2014/main" id="{F39021CF-EC22-471F-ADF8-BBE6868146B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 rot="21178926">
            <a:off x="156827" y="2436471"/>
            <a:ext cx="968307" cy="968307"/>
          </a:xfrm>
          <a:prstGeom prst="rect">
            <a:avLst/>
          </a:prstGeom>
        </p:spPr>
      </p:pic>
      <p:sp>
        <p:nvSpPr>
          <p:cNvPr id="742" name="TextBox 741">
            <a:extLst>
              <a:ext uri="{FF2B5EF4-FFF2-40B4-BE49-F238E27FC236}">
                <a16:creationId xmlns:a16="http://schemas.microsoft.com/office/drawing/2014/main" id="{897B2B42-0E7C-4F97-83CB-7ED951C29173}"/>
              </a:ext>
            </a:extLst>
          </p:cNvPr>
          <p:cNvSpPr txBox="1"/>
          <p:nvPr/>
        </p:nvSpPr>
        <p:spPr>
          <a:xfrm>
            <a:off x="1766493" y="2348373"/>
            <a:ext cx="1564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S3 Class Production 2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747" name="TextBox 746">
            <a:extLst>
              <a:ext uri="{FF2B5EF4-FFF2-40B4-BE49-F238E27FC236}">
                <a16:creationId xmlns:a16="http://schemas.microsoft.com/office/drawing/2014/main" id="{3D1907A4-291E-429C-A265-4EFC7CDB1572}"/>
              </a:ext>
            </a:extLst>
          </p:cNvPr>
          <p:cNvSpPr txBox="1"/>
          <p:nvPr/>
        </p:nvSpPr>
        <p:spPr>
          <a:xfrm>
            <a:off x="3782861" y="2263676"/>
            <a:ext cx="12503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S3</a:t>
            </a:r>
          </a:p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 Mini Production 3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FDC865D-9CBE-428B-AA1C-83B4E92AADA3}"/>
              </a:ext>
            </a:extLst>
          </p:cNvPr>
          <p:cNvSpPr txBox="1"/>
          <p:nvPr/>
        </p:nvSpPr>
        <p:spPr>
          <a:xfrm>
            <a:off x="2687448" y="3554257"/>
            <a:ext cx="1595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S3 Class Production 1</a:t>
            </a:r>
            <a:endParaRPr lang="en-GB" sz="11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42B633-2589-472C-9422-BB1DDFFCBB8C}"/>
              </a:ext>
            </a:extLst>
          </p:cNvPr>
          <p:cNvPicPr>
            <a:picLocks noChangeAspect="1"/>
          </p:cNvPicPr>
          <p:nvPr/>
        </p:nvPicPr>
        <p:blipFill>
          <a:blip r:embed="rId97" cstate="hqprint">
            <a:extLst>
              <a:ext uri="{BEBA8EAE-BF5A-486C-A8C5-ECC9F3942E4B}">
                <a14:imgProps xmlns:a14="http://schemas.microsoft.com/office/drawing/2010/main">
                  <a14:imgLayer r:embed="rId98">
                    <a14:imgEffect>
                      <a14:backgroundRemoval t="5094" b="92360" l="9910" r="89882">
                        <a14:foregroundMark x1="37838" y1="4494" x2="48995" y2="5468"/>
                        <a14:foregroundMark x1="48995" y1="5468" x2="50520" y2="5094"/>
                        <a14:foregroundMark x1="36313" y1="92360" x2="36313" y2="92360"/>
                        <a14:foregroundMark x1="29868" y1="87266" x2="29868" y2="87266"/>
                        <a14:foregroundMark x1="23493" y1="82397" x2="23493" y2="82397"/>
                        <a14:foregroundMark x1="18780" y1="81273" x2="18780" y2="81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16"/>
              </a:ext>
            </a:extLst>
          </a:blip>
          <a:stretch>
            <a:fillRect/>
          </a:stretch>
        </p:blipFill>
        <p:spPr>
          <a:xfrm>
            <a:off x="1800022" y="2720391"/>
            <a:ext cx="815141" cy="754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5D1137-B84E-4AED-AAD9-DA31DBC1E9CC}"/>
              </a:ext>
            </a:extLst>
          </p:cNvPr>
          <p:cNvPicPr>
            <a:picLocks noChangeAspect="1"/>
          </p:cNvPicPr>
          <p:nvPr/>
        </p:nvPicPr>
        <p:blipFill>
          <a:blip r:embed="rId117" cstate="hqprint">
            <a:extLst>
              <a:ext uri="{BEBA8EAE-BF5A-486C-A8C5-ECC9F3942E4B}">
                <a14:imgProps xmlns:a14="http://schemas.microsoft.com/office/drawing/2010/main">
                  <a14:imgLayer r:embed="rId118">
                    <a14:imgEffect>
                      <a14:backgroundRemoval t="4412" b="95098" l="9966" r="89863">
                        <a14:foregroundMark x1="41409" y1="6046" x2="40550" y2="4412"/>
                        <a14:foregroundMark x1="22509" y1="89052" x2="19931" y2="95098"/>
                        <a14:foregroundMark x1="70275" y1="94281" x2="75430" y2="893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19"/>
              </a:ext>
            </a:extLst>
          </a:blip>
          <a:stretch>
            <a:fillRect/>
          </a:stretch>
        </p:blipFill>
        <p:spPr>
          <a:xfrm>
            <a:off x="4276667" y="2747422"/>
            <a:ext cx="676105" cy="7109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4424C-3B5A-414F-8E18-26F738A051FF}"/>
              </a:ext>
            </a:extLst>
          </p:cNvPr>
          <p:cNvPicPr>
            <a:picLocks noChangeAspect="1"/>
          </p:cNvPicPr>
          <p:nvPr/>
        </p:nvPicPr>
        <p:blipFill>
          <a:blip r:embed="rId120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21"/>
              </a:ext>
            </a:extLst>
          </a:blip>
          <a:stretch>
            <a:fillRect/>
          </a:stretch>
        </p:blipFill>
        <p:spPr>
          <a:xfrm rot="10800000" flipV="1">
            <a:off x="2187506" y="1399867"/>
            <a:ext cx="1287233" cy="872086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CDEA1414-30B2-470B-841F-59D89AF6C486}"/>
              </a:ext>
            </a:extLst>
          </p:cNvPr>
          <p:cNvPicPr>
            <a:picLocks noChangeAspect="1"/>
          </p:cNvPicPr>
          <p:nvPr/>
        </p:nvPicPr>
        <p:blipFill>
          <a:blip r:embed="rId122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23"/>
              </a:ext>
            </a:extLst>
          </a:blip>
          <a:stretch>
            <a:fillRect/>
          </a:stretch>
        </p:blipFill>
        <p:spPr>
          <a:xfrm>
            <a:off x="5566307" y="5355833"/>
            <a:ext cx="1328208" cy="9801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370768-CC49-4FD7-A893-83F06650FF02}"/>
              </a:ext>
            </a:extLst>
          </p:cNvPr>
          <p:cNvSpPr txBox="1"/>
          <p:nvPr/>
        </p:nvSpPr>
        <p:spPr>
          <a:xfrm>
            <a:off x="3907388" y="8940563"/>
            <a:ext cx="3946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00" dirty="0" smtClean="0"/>
              <a:t>Script</a:t>
            </a:r>
            <a:endParaRPr lang="en-GB" sz="7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BB8377F-D766-4BFA-A0B2-A5AC64237415}"/>
              </a:ext>
            </a:extLst>
          </p:cNvPr>
          <p:cNvGrpSpPr/>
          <p:nvPr/>
        </p:nvGrpSpPr>
        <p:grpSpPr>
          <a:xfrm>
            <a:off x="4077871" y="8794363"/>
            <a:ext cx="77071" cy="169360"/>
            <a:chOff x="4077983" y="8782204"/>
            <a:chExt cx="77071" cy="16936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9544F9C-E3ED-41E1-A630-9565055A25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00F500F-4073-46E0-B7A4-4BD19F6C2F3E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CE3E11C4-40A2-4D10-B38B-5A248AB1F20D}"/>
              </a:ext>
            </a:extLst>
          </p:cNvPr>
          <p:cNvGrpSpPr/>
          <p:nvPr/>
        </p:nvGrpSpPr>
        <p:grpSpPr>
          <a:xfrm rot="10800000">
            <a:off x="3109130" y="8284233"/>
            <a:ext cx="77071" cy="169360"/>
            <a:chOff x="4077983" y="8782204"/>
            <a:chExt cx="77071" cy="169360"/>
          </a:xfrm>
        </p:grpSpPr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94A7D8A9-962F-45A9-9AB3-620B5826DD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BFC07F8C-7A0E-4363-827D-07705372163B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134EA3AE-289D-4487-ACA3-BA06584E22F9}"/>
              </a:ext>
            </a:extLst>
          </p:cNvPr>
          <p:cNvGrpSpPr/>
          <p:nvPr/>
        </p:nvGrpSpPr>
        <p:grpSpPr>
          <a:xfrm>
            <a:off x="2733731" y="8792827"/>
            <a:ext cx="77071" cy="169360"/>
            <a:chOff x="4077983" y="8782204"/>
            <a:chExt cx="77071" cy="169360"/>
          </a:xfrm>
        </p:grpSpPr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DB622E92-F05D-45E0-ABC0-E940CD29E2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9EF9FBA6-2734-48B4-BFDE-4101AF999EB8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EC080DA0-7274-4097-84AB-CB2179A7254B}"/>
              </a:ext>
            </a:extLst>
          </p:cNvPr>
          <p:cNvSpPr txBox="1"/>
          <p:nvPr/>
        </p:nvSpPr>
        <p:spPr>
          <a:xfrm>
            <a:off x="2407418" y="8932623"/>
            <a:ext cx="65755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00" dirty="0" smtClean="0"/>
              <a:t>Frankenstein</a:t>
            </a:r>
            <a:endParaRPr lang="en-GB" sz="7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FC5E80D6-73C9-4854-859E-245733593ADD}"/>
              </a:ext>
            </a:extLst>
          </p:cNvPr>
          <p:cNvSpPr txBox="1"/>
          <p:nvPr/>
        </p:nvSpPr>
        <p:spPr>
          <a:xfrm>
            <a:off x="2749767" y="8123742"/>
            <a:ext cx="9733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00" dirty="0" smtClean="0"/>
              <a:t>Slap, Dash and </a:t>
            </a:r>
            <a:r>
              <a:rPr lang="en-GB" sz="700" dirty="0" err="1" smtClean="0"/>
              <a:t>Bodgit</a:t>
            </a:r>
            <a:endParaRPr lang="en-GB" sz="700" dirty="0"/>
          </a:p>
        </p:txBody>
      </p: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CED4679D-3049-4321-A988-50F768620282}"/>
              </a:ext>
            </a:extLst>
          </p:cNvPr>
          <p:cNvGrpSpPr/>
          <p:nvPr/>
        </p:nvGrpSpPr>
        <p:grpSpPr>
          <a:xfrm rot="417292">
            <a:off x="1517092" y="8640565"/>
            <a:ext cx="77071" cy="169360"/>
            <a:chOff x="4077983" y="8782204"/>
            <a:chExt cx="77071" cy="169360"/>
          </a:xfrm>
        </p:grpSpPr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849F0D80-2C49-42C0-A22E-13270C5F07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2990AA2B-B5E1-4148-8B2B-355C69BF0803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29A2B2CB-74E2-4FDE-8C4A-2F8A1ED6C9DC}"/>
              </a:ext>
            </a:extLst>
          </p:cNvPr>
          <p:cNvSpPr txBox="1"/>
          <p:nvPr/>
        </p:nvSpPr>
        <p:spPr>
          <a:xfrm>
            <a:off x="1008063" y="8813968"/>
            <a:ext cx="87235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00" dirty="0" smtClean="0"/>
              <a:t>Shrek: The Musical</a:t>
            </a:r>
            <a:endParaRPr lang="en-GB" sz="700" dirty="0"/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C37C6A17-BB45-48B6-99F8-7D9A8D20F1EC}"/>
              </a:ext>
            </a:extLst>
          </p:cNvPr>
          <p:cNvGrpSpPr/>
          <p:nvPr/>
        </p:nvGrpSpPr>
        <p:grpSpPr>
          <a:xfrm rot="6733979">
            <a:off x="1218463" y="7547467"/>
            <a:ext cx="77071" cy="169360"/>
            <a:chOff x="4077983" y="8782204"/>
            <a:chExt cx="77071" cy="169360"/>
          </a:xfrm>
        </p:grpSpPr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64B4227F-9E18-4A70-A410-85BF1F4056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9F09A333-7129-4546-9FFF-E702F144501C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0" name="TextBox 229">
            <a:extLst>
              <a:ext uri="{FF2B5EF4-FFF2-40B4-BE49-F238E27FC236}">
                <a16:creationId xmlns:a16="http://schemas.microsoft.com/office/drawing/2014/main" id="{77EA91F9-4E8F-48FD-96E9-DC6D9AF30124}"/>
              </a:ext>
            </a:extLst>
          </p:cNvPr>
          <p:cNvSpPr txBox="1"/>
          <p:nvPr/>
        </p:nvSpPr>
        <p:spPr>
          <a:xfrm>
            <a:off x="613440" y="7440423"/>
            <a:ext cx="645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Creating Assessment</a:t>
            </a:r>
            <a:endParaRPr lang="en-GB" sz="700" dirty="0"/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7EE0D620-CB3B-403B-856F-F161ADC4266D}"/>
              </a:ext>
            </a:extLst>
          </p:cNvPr>
          <p:cNvGrpSpPr/>
          <p:nvPr/>
        </p:nvGrpSpPr>
        <p:grpSpPr>
          <a:xfrm rot="10800000">
            <a:off x="3504670" y="7083629"/>
            <a:ext cx="77071" cy="169360"/>
            <a:chOff x="4077983" y="8782204"/>
            <a:chExt cx="77071" cy="169360"/>
          </a:xfrm>
        </p:grpSpPr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32AE3748-C5C9-47B8-8133-2865D82AE5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EDEDFF4C-1B53-44C1-A11A-BDB54387B594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9" name="TextBox 248">
            <a:extLst>
              <a:ext uri="{FF2B5EF4-FFF2-40B4-BE49-F238E27FC236}">
                <a16:creationId xmlns:a16="http://schemas.microsoft.com/office/drawing/2014/main" id="{E1281640-27ED-4D91-9F98-40CBAC5C77A0}"/>
              </a:ext>
            </a:extLst>
          </p:cNvPr>
          <p:cNvSpPr txBox="1"/>
          <p:nvPr/>
        </p:nvSpPr>
        <p:spPr>
          <a:xfrm>
            <a:off x="3217667" y="6793289"/>
            <a:ext cx="631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The Lion King</a:t>
            </a:r>
            <a:endParaRPr lang="en-GB" sz="700" dirty="0"/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5955E67F-29AB-48D7-8E52-5CB16E64AF60}"/>
              </a:ext>
            </a:extLst>
          </p:cNvPr>
          <p:cNvGrpSpPr/>
          <p:nvPr/>
        </p:nvGrpSpPr>
        <p:grpSpPr>
          <a:xfrm rot="10800000">
            <a:off x="4756324" y="7067938"/>
            <a:ext cx="77071" cy="169360"/>
            <a:chOff x="4077983" y="8782204"/>
            <a:chExt cx="77071" cy="169360"/>
          </a:xfrm>
        </p:grpSpPr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103E3E60-11B3-4C0E-9F1A-29E6254D1E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075B425-5FAD-45BA-9928-EE2E1DE04447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8" name="TextBox 267">
            <a:extLst>
              <a:ext uri="{FF2B5EF4-FFF2-40B4-BE49-F238E27FC236}">
                <a16:creationId xmlns:a16="http://schemas.microsoft.com/office/drawing/2014/main" id="{392CDD07-A3E9-4DF4-9B15-7D2C4F5180F8}"/>
              </a:ext>
            </a:extLst>
          </p:cNvPr>
          <p:cNvSpPr txBox="1"/>
          <p:nvPr/>
        </p:nvSpPr>
        <p:spPr>
          <a:xfrm>
            <a:off x="4397859" y="6793398"/>
            <a:ext cx="809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b="1" dirty="0" smtClean="0"/>
              <a:t>Bugsy Malone </a:t>
            </a:r>
            <a:r>
              <a:rPr lang="en-GB" sz="700" dirty="0" smtClean="0"/>
              <a:t>Performance</a:t>
            </a:r>
            <a:endParaRPr lang="en-GB" sz="700" dirty="0"/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5B0A24AF-AA3B-44D0-9D38-8679AA587AA3}"/>
              </a:ext>
            </a:extLst>
          </p:cNvPr>
          <p:cNvGrpSpPr/>
          <p:nvPr/>
        </p:nvGrpSpPr>
        <p:grpSpPr>
          <a:xfrm rot="10800000">
            <a:off x="4259976" y="5796731"/>
            <a:ext cx="77071" cy="169360"/>
            <a:chOff x="4077983" y="8782204"/>
            <a:chExt cx="77071" cy="169360"/>
          </a:xfrm>
        </p:grpSpPr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FBAD6697-0947-4BA1-85E0-AA8050C1E7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81E333E7-77A3-48F7-A6F4-C6C52345B335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9" name="TextBox 278">
            <a:extLst>
              <a:ext uri="{FF2B5EF4-FFF2-40B4-BE49-F238E27FC236}">
                <a16:creationId xmlns:a16="http://schemas.microsoft.com/office/drawing/2014/main" id="{1981A150-C070-4380-A580-D99F4C4B1BFB}"/>
              </a:ext>
            </a:extLst>
          </p:cNvPr>
          <p:cNvSpPr txBox="1"/>
          <p:nvPr/>
        </p:nvSpPr>
        <p:spPr>
          <a:xfrm>
            <a:off x="3967314" y="5496284"/>
            <a:ext cx="631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Peer Assessment</a:t>
            </a:r>
            <a:endParaRPr lang="en-GB" sz="700" dirty="0"/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0677956F-7456-4C8D-9712-54DA5201035B}"/>
              </a:ext>
            </a:extLst>
          </p:cNvPr>
          <p:cNvGrpSpPr/>
          <p:nvPr/>
        </p:nvGrpSpPr>
        <p:grpSpPr>
          <a:xfrm>
            <a:off x="4359323" y="6287014"/>
            <a:ext cx="77071" cy="169360"/>
            <a:chOff x="4077983" y="8782204"/>
            <a:chExt cx="77071" cy="169360"/>
          </a:xfrm>
        </p:grpSpPr>
        <p:cxnSp>
          <p:nvCxnSpPr>
            <p:cNvPr id="283" name="Straight Connector 282">
              <a:extLst>
                <a:ext uri="{FF2B5EF4-FFF2-40B4-BE49-F238E27FC236}">
                  <a16:creationId xmlns:a16="http://schemas.microsoft.com/office/drawing/2014/main" id="{CD61C842-9505-412B-A541-D257B3CFEF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E9FABDB5-7363-4520-8CDD-73F304B99F4B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5" name="TextBox 284">
            <a:extLst>
              <a:ext uri="{FF2B5EF4-FFF2-40B4-BE49-F238E27FC236}">
                <a16:creationId xmlns:a16="http://schemas.microsoft.com/office/drawing/2014/main" id="{4565D50E-E809-4867-A76B-B4E755617D61}"/>
              </a:ext>
            </a:extLst>
          </p:cNvPr>
          <p:cNvSpPr txBox="1"/>
          <p:nvPr/>
        </p:nvSpPr>
        <p:spPr>
          <a:xfrm>
            <a:off x="4038091" y="6444600"/>
            <a:ext cx="7482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Wild West Performance</a:t>
            </a:r>
            <a:endParaRPr lang="en-GB" sz="700" dirty="0"/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B1903167-4AC9-4D3D-8A6F-17C36A478581}"/>
              </a:ext>
            </a:extLst>
          </p:cNvPr>
          <p:cNvGrpSpPr/>
          <p:nvPr/>
        </p:nvGrpSpPr>
        <p:grpSpPr>
          <a:xfrm rot="10800000">
            <a:off x="2757014" y="5812918"/>
            <a:ext cx="77071" cy="169360"/>
            <a:chOff x="4077983" y="8782204"/>
            <a:chExt cx="77071" cy="169360"/>
          </a:xfrm>
        </p:grpSpPr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91125F1E-C6DA-498B-942B-F6B1C9D743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3EA5AFE2-1B9D-4DF8-8A8D-376AE097AA2E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6" name="TextBox 295">
            <a:extLst>
              <a:ext uri="{FF2B5EF4-FFF2-40B4-BE49-F238E27FC236}">
                <a16:creationId xmlns:a16="http://schemas.microsoft.com/office/drawing/2014/main" id="{90F950B1-C592-4E81-872D-534178FB7D54}"/>
              </a:ext>
            </a:extLst>
          </p:cNvPr>
          <p:cNvSpPr txBox="1"/>
          <p:nvPr/>
        </p:nvSpPr>
        <p:spPr>
          <a:xfrm>
            <a:off x="2459998" y="5554372"/>
            <a:ext cx="631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Little Red Hoodie</a:t>
            </a:r>
            <a:endParaRPr lang="en-GB" sz="700" dirty="0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FEC2F3CA-7B80-4E2B-82E3-F7A0746D122F}"/>
              </a:ext>
            </a:extLst>
          </p:cNvPr>
          <p:cNvSpPr txBox="1"/>
          <p:nvPr/>
        </p:nvSpPr>
        <p:spPr>
          <a:xfrm>
            <a:off x="733106" y="4610557"/>
            <a:ext cx="828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err="1" smtClean="0"/>
              <a:t>Newsies</a:t>
            </a:r>
            <a:r>
              <a:rPr lang="en-GB" sz="700" dirty="0" smtClean="0"/>
              <a:t>: The Musical</a:t>
            </a:r>
            <a:endParaRPr lang="en-GB" sz="700" dirty="0"/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6AC18E04-2122-4C31-BFE4-B05FE4F60544}"/>
              </a:ext>
            </a:extLst>
          </p:cNvPr>
          <p:cNvSpPr txBox="1"/>
          <p:nvPr/>
        </p:nvSpPr>
        <p:spPr>
          <a:xfrm>
            <a:off x="4046859" y="4315172"/>
            <a:ext cx="822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b="1" dirty="0" smtClean="0"/>
              <a:t>Sweeney Todd </a:t>
            </a:r>
            <a:r>
              <a:rPr lang="en-GB" sz="700" dirty="0" smtClean="0"/>
              <a:t>Performance</a:t>
            </a:r>
            <a:endParaRPr lang="en-GB" sz="700" dirty="0"/>
          </a:p>
        </p:txBody>
      </p: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2DD0E099-05C3-4A6F-9759-17469330184E}"/>
              </a:ext>
            </a:extLst>
          </p:cNvPr>
          <p:cNvGrpSpPr/>
          <p:nvPr/>
        </p:nvGrpSpPr>
        <p:grpSpPr>
          <a:xfrm rot="10800000">
            <a:off x="4418041" y="4586558"/>
            <a:ext cx="77071" cy="169360"/>
            <a:chOff x="4077983" y="8782204"/>
            <a:chExt cx="77071" cy="169360"/>
          </a:xfrm>
        </p:grpSpPr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EAB7FEB2-5E5B-4F83-BC26-E5414D77C2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BDF5A347-1CEB-42AB-BBCC-E7A8E8066286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4F33EDA0-6326-4F81-83E3-7E5C306C276E}"/>
              </a:ext>
            </a:extLst>
          </p:cNvPr>
          <p:cNvGrpSpPr/>
          <p:nvPr/>
        </p:nvGrpSpPr>
        <p:grpSpPr>
          <a:xfrm rot="10800000">
            <a:off x="3918536" y="3343700"/>
            <a:ext cx="77071" cy="169360"/>
            <a:chOff x="4077983" y="8782204"/>
            <a:chExt cx="77071" cy="169360"/>
          </a:xfrm>
        </p:grpSpPr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72BBCA6A-C05B-4065-9817-7D2E0F5CD0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92F7111-82B9-4477-A023-C73BF4FF77A2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59" name="TextBox 358">
            <a:extLst>
              <a:ext uri="{FF2B5EF4-FFF2-40B4-BE49-F238E27FC236}">
                <a16:creationId xmlns:a16="http://schemas.microsoft.com/office/drawing/2014/main" id="{8EE0DC7A-B1F6-49BC-9319-8AF3C663F439}"/>
              </a:ext>
            </a:extLst>
          </p:cNvPr>
          <p:cNvSpPr txBox="1"/>
          <p:nvPr/>
        </p:nvSpPr>
        <p:spPr>
          <a:xfrm>
            <a:off x="3605587" y="2963955"/>
            <a:ext cx="6899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Performance Analysis:  Grease: Live!</a:t>
            </a:r>
            <a:endParaRPr lang="en-GB" sz="700" dirty="0"/>
          </a:p>
        </p:txBody>
      </p: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71907554-837C-49F5-BA81-D75F1CEC79C1}"/>
              </a:ext>
            </a:extLst>
          </p:cNvPr>
          <p:cNvGrpSpPr/>
          <p:nvPr/>
        </p:nvGrpSpPr>
        <p:grpSpPr>
          <a:xfrm>
            <a:off x="1617100" y="3782056"/>
            <a:ext cx="77071" cy="169360"/>
            <a:chOff x="4077983" y="8782204"/>
            <a:chExt cx="77071" cy="169360"/>
          </a:xfrm>
        </p:grpSpPr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6AACCF96-1D49-45B5-B406-BD8A1E08BB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779DA34B-1DE2-442E-993E-C88FB84A9FFD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72" name="TextBox 371">
            <a:extLst>
              <a:ext uri="{FF2B5EF4-FFF2-40B4-BE49-F238E27FC236}">
                <a16:creationId xmlns:a16="http://schemas.microsoft.com/office/drawing/2014/main" id="{A82F5956-7E7C-4311-8183-F40DC71F7DD0}"/>
              </a:ext>
            </a:extLst>
          </p:cNvPr>
          <p:cNvSpPr txBox="1"/>
          <p:nvPr/>
        </p:nvSpPr>
        <p:spPr>
          <a:xfrm>
            <a:off x="1292266" y="3967775"/>
            <a:ext cx="721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Grease Performance</a:t>
            </a:r>
            <a:endParaRPr lang="en-GB" sz="700" dirty="0"/>
          </a:p>
        </p:txBody>
      </p: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789E7E50-3A83-4804-B03B-2C64CAA886F8}"/>
              </a:ext>
            </a:extLst>
          </p:cNvPr>
          <p:cNvGrpSpPr/>
          <p:nvPr/>
        </p:nvGrpSpPr>
        <p:grpSpPr>
          <a:xfrm rot="10800000">
            <a:off x="2877512" y="2150222"/>
            <a:ext cx="77071" cy="169360"/>
            <a:chOff x="4077983" y="8782204"/>
            <a:chExt cx="77071" cy="169360"/>
          </a:xfrm>
        </p:grpSpPr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8578AA16-2240-4512-9E17-257DE19F62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D387E3BD-A1F6-4A69-ABAC-B8D9FFA8D0D0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6" name="TextBox 405">
            <a:extLst>
              <a:ext uri="{FF2B5EF4-FFF2-40B4-BE49-F238E27FC236}">
                <a16:creationId xmlns:a16="http://schemas.microsoft.com/office/drawing/2014/main" id="{BAC87808-858A-4FD5-A878-E7956A8EEADD}"/>
              </a:ext>
            </a:extLst>
          </p:cNvPr>
          <p:cNvSpPr txBox="1"/>
          <p:nvPr/>
        </p:nvSpPr>
        <p:spPr>
          <a:xfrm>
            <a:off x="2544985" y="1740856"/>
            <a:ext cx="749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Dracula Spectacular</a:t>
            </a:r>
            <a:endParaRPr lang="en-GB" sz="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CE45F75-D1B6-4AAC-AB40-C644BBB266BA}"/>
              </a:ext>
            </a:extLst>
          </p:cNvPr>
          <p:cNvSpPr/>
          <p:nvPr/>
        </p:nvSpPr>
        <p:spPr>
          <a:xfrm>
            <a:off x="5207776" y="9516364"/>
            <a:ext cx="162947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1500" i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*Subject to change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937369B-F3AD-4B5E-91C5-DDA201E12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56163"/>
            <a:ext cx="832810" cy="83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517A6F-3FF6-41C0-93BC-5EDC754AEECF}"/>
              </a:ext>
            </a:extLst>
          </p:cNvPr>
          <p:cNvSpPr txBox="1"/>
          <p:nvPr/>
        </p:nvSpPr>
        <p:spPr>
          <a:xfrm rot="1263839">
            <a:off x="4637653" y="3629303"/>
            <a:ext cx="9964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 smtClean="0">
                <a:solidFill>
                  <a:srgbClr val="FFFF00"/>
                </a:solidFill>
              </a:rPr>
              <a:t>Skill Choice</a:t>
            </a:r>
            <a:endParaRPr lang="en-GB" sz="900" dirty="0">
              <a:solidFill>
                <a:srgbClr val="FFFF00"/>
              </a:solidFill>
            </a:endParaRPr>
          </a:p>
        </p:txBody>
      </p:sp>
      <p:sp>
        <p:nvSpPr>
          <p:cNvPr id="414" name="Rectangle 413">
            <a:extLst>
              <a:ext uri="{FF2B5EF4-FFF2-40B4-BE49-F238E27FC236}">
                <a16:creationId xmlns:a16="http://schemas.microsoft.com/office/drawing/2014/main" id="{DDEBCA91-3CD8-4A25-92EF-556979B57725}"/>
              </a:ext>
            </a:extLst>
          </p:cNvPr>
          <p:cNvSpPr/>
          <p:nvPr/>
        </p:nvSpPr>
        <p:spPr>
          <a:xfrm>
            <a:off x="2201575" y="4713437"/>
            <a:ext cx="49465" cy="346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grpSp>
        <p:nvGrpSpPr>
          <p:cNvPr id="415" name="Group 414">
            <a:extLst>
              <a:ext uri="{FF2B5EF4-FFF2-40B4-BE49-F238E27FC236}">
                <a16:creationId xmlns:a16="http://schemas.microsoft.com/office/drawing/2014/main" id="{97112C10-F3D7-4958-A065-81268B863111}"/>
              </a:ext>
            </a:extLst>
          </p:cNvPr>
          <p:cNvGrpSpPr/>
          <p:nvPr/>
        </p:nvGrpSpPr>
        <p:grpSpPr>
          <a:xfrm rot="8427804">
            <a:off x="1344191" y="4888543"/>
            <a:ext cx="77071" cy="169360"/>
            <a:chOff x="4077983" y="8782204"/>
            <a:chExt cx="77071" cy="169360"/>
          </a:xfrm>
        </p:grpSpPr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BC8AE9F0-14B5-4719-95A6-6D0A54065A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E171249B-3A56-43F1-B721-932C333E15DC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20" name="Rectangle 419">
            <a:extLst>
              <a:ext uri="{FF2B5EF4-FFF2-40B4-BE49-F238E27FC236}">
                <a16:creationId xmlns:a16="http://schemas.microsoft.com/office/drawing/2014/main" id="{409DA6D0-BDD9-4CE2-A733-02B6FF7AE97F}"/>
              </a:ext>
            </a:extLst>
          </p:cNvPr>
          <p:cNvSpPr/>
          <p:nvPr/>
        </p:nvSpPr>
        <p:spPr>
          <a:xfrm flipH="1">
            <a:off x="3605451" y="2293933"/>
            <a:ext cx="45719" cy="348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sz="723"/>
          </a:p>
        </p:txBody>
      </p: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789E7E50-3A83-4804-B03B-2C64CAA886F8}"/>
              </a:ext>
            </a:extLst>
          </p:cNvPr>
          <p:cNvGrpSpPr/>
          <p:nvPr/>
        </p:nvGrpSpPr>
        <p:grpSpPr>
          <a:xfrm rot="10800000">
            <a:off x="4390716" y="2127251"/>
            <a:ext cx="77071" cy="169360"/>
            <a:chOff x="4077983" y="8782204"/>
            <a:chExt cx="77071" cy="169360"/>
          </a:xfrm>
        </p:grpSpPr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8578AA16-2240-4512-9E17-257DE19F62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D387E3BD-A1F6-4A69-ABAC-B8D9FFA8D0D0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26" name="TextBox 425">
            <a:extLst>
              <a:ext uri="{FF2B5EF4-FFF2-40B4-BE49-F238E27FC236}">
                <a16:creationId xmlns:a16="http://schemas.microsoft.com/office/drawing/2014/main" id="{BAC87808-858A-4FD5-A878-E7956A8EEADD}"/>
              </a:ext>
            </a:extLst>
          </p:cNvPr>
          <p:cNvSpPr txBox="1"/>
          <p:nvPr/>
        </p:nvSpPr>
        <p:spPr>
          <a:xfrm>
            <a:off x="4036153" y="1698678"/>
            <a:ext cx="7496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Blood Strangers OR</a:t>
            </a:r>
          </a:p>
          <a:p>
            <a:pPr algn="ctr"/>
            <a:r>
              <a:rPr lang="en-GB" sz="700" dirty="0" smtClean="0"/>
              <a:t>Blood Brothers</a:t>
            </a:r>
            <a:endParaRPr lang="en-GB" sz="700" dirty="0"/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BAC87808-858A-4FD5-A878-E7956A8EEADD}"/>
              </a:ext>
            </a:extLst>
          </p:cNvPr>
          <p:cNvSpPr txBox="1"/>
          <p:nvPr/>
        </p:nvSpPr>
        <p:spPr>
          <a:xfrm>
            <a:off x="2544985" y="1740856"/>
            <a:ext cx="7496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Dracula Spectacular Performance</a:t>
            </a:r>
            <a:endParaRPr lang="en-GB" sz="700" dirty="0"/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3B517A6F-3FF6-41C0-93BC-5EDC754AEECF}"/>
              </a:ext>
            </a:extLst>
          </p:cNvPr>
          <p:cNvSpPr txBox="1"/>
          <p:nvPr/>
        </p:nvSpPr>
        <p:spPr>
          <a:xfrm rot="19618350">
            <a:off x="1181673" y="2632150"/>
            <a:ext cx="7294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 smtClean="0">
                <a:solidFill>
                  <a:srgbClr val="FFFF00"/>
                </a:solidFill>
              </a:rPr>
              <a:t>Skill Choice</a:t>
            </a:r>
            <a:endParaRPr lang="en-GB" sz="900" dirty="0">
              <a:solidFill>
                <a:srgbClr val="FFFF00"/>
              </a:solidFill>
            </a:endParaRPr>
          </a:p>
        </p:txBody>
      </p:sp>
      <p:pic>
        <p:nvPicPr>
          <p:cNvPr id="2" name="Picture 2" descr="Shrek the Musical (2013) - IMDb"/>
          <p:cNvPicPr>
            <a:picLocks noChangeAspect="1" noChangeArrowheads="1"/>
          </p:cNvPicPr>
          <p:nvPr/>
        </p:nvPicPr>
        <p:blipFill>
          <a:blip r:embed="rId1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072" y="7552801"/>
            <a:ext cx="81351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&amp;#39;Lord Farquaar&amp;#39; stops the show on his knees"/>
          <p:cNvPicPr>
            <a:picLocks noChangeAspect="1" noChangeArrowheads="1"/>
          </p:cNvPicPr>
          <p:nvPr/>
        </p:nvPicPr>
        <p:blipFill>
          <a:blip r:embed="rId1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94" y="9025478"/>
            <a:ext cx="1053810" cy="814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Shrek musical debut defies West End blaze - BBC News"/>
          <p:cNvPicPr>
            <a:picLocks noChangeAspect="1" noChangeArrowheads="1"/>
          </p:cNvPicPr>
          <p:nvPr/>
        </p:nvPicPr>
        <p:blipFill>
          <a:blip r:embed="rId1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217" y="7688518"/>
            <a:ext cx="941639" cy="529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ee the source image"/>
          <p:cNvPicPr>
            <a:picLocks noChangeAspect="1" noChangeArrowheads="1"/>
          </p:cNvPicPr>
          <p:nvPr/>
        </p:nvPicPr>
        <p:blipFill>
          <a:blip r:embed="rId128" cstate="hqprint">
            <a:extLst>
              <a:ext uri="{BEBA8EAE-BF5A-486C-A8C5-ECC9F3942E4B}">
                <a14:imgProps xmlns:a14="http://schemas.microsoft.com/office/drawing/2010/main">
                  <a14:imgLayer r:embed="rId129">
                    <a14:imgEffect>
                      <a14:backgroundRemoval t="2410" b="96386" l="4641" r="94726">
                        <a14:foregroundMark x1="58439" y1="2410" x2="58439" y2="2410"/>
                        <a14:foregroundMark x1="73207" y1="84578" x2="73207" y2="84578"/>
                        <a14:foregroundMark x1="73207" y1="93494" x2="73207" y2="93494"/>
                        <a14:foregroundMark x1="57173" y1="89639" x2="57173" y2="89639"/>
                        <a14:foregroundMark x1="31857" y1="89639" x2="31857" y2="89639"/>
                        <a14:foregroundMark x1="25949" y1="88916" x2="25949" y2="88916"/>
                        <a14:foregroundMark x1="24684" y1="96386" x2="24684" y2="96386"/>
                        <a14:foregroundMark x1="40928" y1="91807" x2="40928" y2="91807"/>
                        <a14:foregroundMark x1="77848" y1="93494" x2="77848" y2="93494"/>
                        <a14:foregroundMark x1="86287" y1="90361" x2="86287" y2="90361"/>
                        <a14:foregroundMark x1="94726" y1="94217" x2="94726" y2="94217"/>
                        <a14:foregroundMark x1="4641" y1="91084" x2="4641" y2="91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671" y="8953761"/>
            <a:ext cx="925856" cy="81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See the source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6" descr="See the source image"/>
          <p:cNvSpPr>
            <a:spLocks noChangeAspect="1" noChangeArrowheads="1"/>
          </p:cNvSpPr>
          <p:nvPr/>
        </p:nvSpPr>
        <p:spPr bwMode="auto">
          <a:xfrm>
            <a:off x="652046" y="646686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8" descr="See the source imag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6" name="Picture 12" descr="See the source image"/>
          <p:cNvPicPr>
            <a:picLocks noChangeAspect="1" noChangeArrowheads="1"/>
          </p:cNvPicPr>
          <p:nvPr/>
        </p:nvPicPr>
        <p:blipFill>
          <a:blip r:embed="rId130" cstate="hqprint">
            <a:extLst>
              <a:ext uri="{BEBA8EAE-BF5A-486C-A8C5-ECC9F3942E4B}">
                <a14:imgProps xmlns:a14="http://schemas.microsoft.com/office/drawing/2010/main">
                  <a14:imgLayer r:embed="rId13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394" y="6330402"/>
            <a:ext cx="968467" cy="65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ee the source image"/>
          <p:cNvPicPr>
            <a:picLocks noChangeAspect="1" noChangeArrowheads="1"/>
          </p:cNvPicPr>
          <p:nvPr/>
        </p:nvPicPr>
        <p:blipFill rotWithShape="1">
          <a:blip r:embed="rId132" cstate="hqprint">
            <a:extLst>
              <a:ext uri="{BEBA8EAE-BF5A-486C-A8C5-ECC9F3942E4B}">
                <a14:imgProps xmlns:a14="http://schemas.microsoft.com/office/drawing/2010/main">
                  <a14:imgLayer r:embed="rId133">
                    <a14:imgEffect>
                      <a14:backgroundRemoval t="4352" b="90278" l="9591" r="96756">
                        <a14:foregroundMark x1="45134" y1="67870" x2="45134" y2="67870"/>
                        <a14:foregroundMark x1="60508" y1="67037" x2="60508" y2="67037"/>
                        <a14:foregroundMark x1="82934" y1="60093" x2="82934" y2="60093"/>
                        <a14:foregroundMark x1="97038" y1="57778" x2="97038" y2="57778"/>
                        <a14:foregroundMark x1="50635" y1="15926" x2="50635" y2="15926"/>
                        <a14:foregroundMark x1="47814" y1="13611" x2="47814" y2="13611"/>
                        <a14:foregroundMark x1="40903" y1="4352" x2="40903" y2="4352"/>
                        <a14:foregroundMark x1="29619" y1="78704" x2="29619" y2="78704"/>
                        <a14:foregroundMark x1="28209" y1="86389" x2="28209" y2="86389"/>
                        <a14:foregroundMark x1="60508" y1="81759" x2="60508" y2="81759"/>
                        <a14:foregroundMark x1="47814" y1="76389" x2="47814" y2="76389"/>
                        <a14:foregroundMark x1="64739" y1="90278" x2="64739" y2="90278"/>
                        <a14:foregroundMark x1="49224" y1="65463" x2="49224" y2="65463"/>
                        <a14:foregroundMark x1="38082" y1="67037" x2="38082" y2="67037"/>
                        <a14:foregroundMark x1="39492" y1="71667" x2="39492" y2="71667"/>
                        <a14:foregroundMark x1="91396" y1="56944" x2="91396" y2="5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7" b="8299"/>
          <a:stretch/>
        </p:blipFill>
        <p:spPr bwMode="auto">
          <a:xfrm>
            <a:off x="3811429" y="7642056"/>
            <a:ext cx="470297" cy="7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ee the source image"/>
          <p:cNvPicPr>
            <a:picLocks noChangeAspect="1" noChangeArrowheads="1"/>
          </p:cNvPicPr>
          <p:nvPr/>
        </p:nvPicPr>
        <p:blipFill>
          <a:blip r:embed="rId134" cstate="hqprint">
            <a:extLst>
              <a:ext uri="{BEBA8EAE-BF5A-486C-A8C5-ECC9F3942E4B}">
                <a14:imgProps xmlns:a14="http://schemas.microsoft.com/office/drawing/2010/main">
                  <a14:imgLayer r:embed="rId13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11" y="7385798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8" descr="See the source image"/>
          <p:cNvPicPr>
            <a:picLocks noChangeAspect="1" noChangeArrowheads="1"/>
          </p:cNvPicPr>
          <p:nvPr/>
        </p:nvPicPr>
        <p:blipFill>
          <a:blip r:embed="rId136" cstate="hqprint"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994" y="5369639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8" descr="See the source image"/>
          <p:cNvPicPr>
            <a:picLocks noChangeAspect="1" noChangeArrowheads="1"/>
          </p:cNvPicPr>
          <p:nvPr/>
        </p:nvPicPr>
        <p:blipFill>
          <a:blip r:embed="rId136" cstate="hqprint"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338" y="6750089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8" descr="See the source image"/>
          <p:cNvPicPr>
            <a:picLocks noChangeAspect="1" noChangeArrowheads="1"/>
          </p:cNvPicPr>
          <p:nvPr/>
        </p:nvPicPr>
        <p:blipFill>
          <a:blip r:embed="rId136" cstate="hqprint"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458" y="8809310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18" descr="See the source image"/>
          <p:cNvPicPr>
            <a:picLocks noChangeAspect="1" noChangeArrowheads="1"/>
          </p:cNvPicPr>
          <p:nvPr/>
        </p:nvPicPr>
        <p:blipFill>
          <a:blip r:embed="rId136" cstate="hqprint"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164" y="4262306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18" descr="See the source image"/>
          <p:cNvPicPr>
            <a:picLocks noChangeAspect="1" noChangeArrowheads="1"/>
          </p:cNvPicPr>
          <p:nvPr/>
        </p:nvPicPr>
        <p:blipFill>
          <a:blip r:embed="rId136" cstate="hqprint"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100" y="1734674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See the source image"/>
          <p:cNvPicPr>
            <a:picLocks noChangeAspect="1" noChangeArrowheads="1"/>
          </p:cNvPicPr>
          <p:nvPr/>
        </p:nvPicPr>
        <p:blipFill>
          <a:blip r:embed="rId13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92" y="6623572"/>
            <a:ext cx="562582" cy="69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See the source image"/>
          <p:cNvPicPr>
            <a:picLocks noChangeAspect="1" noChangeArrowheads="1"/>
          </p:cNvPicPr>
          <p:nvPr/>
        </p:nvPicPr>
        <p:blipFill>
          <a:blip r:embed="rId139" cstate="hqprint">
            <a:extLst>
              <a:ext uri="{BEBA8EAE-BF5A-486C-A8C5-ECC9F3942E4B}">
                <a14:imgProps xmlns:a14="http://schemas.microsoft.com/office/drawing/2010/main">
                  <a14:imgLayer r:embed="rId140">
                    <a14:imgEffect>
                      <a14:backgroundRemoval t="5720" b="96844" l="9916" r="89451">
                        <a14:foregroundMark x1="53165" y1="11637" x2="53165" y2="11637"/>
                        <a14:foregroundMark x1="51688" y1="5720" x2="51688" y2="5720"/>
                        <a14:foregroundMark x1="52743" y1="93886" x2="52743" y2="93886"/>
                        <a14:foregroundMark x1="62869" y1="96844" x2="62869" y2="96844"/>
                        <a14:foregroundMark x1="64557" y1="94872" x2="64557" y2="94872"/>
                        <a14:foregroundMark x1="41350" y1="90927" x2="41350" y2="90927"/>
                        <a14:foregroundMark x1="37131" y1="92899" x2="37131" y2="92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5" y="7902807"/>
            <a:ext cx="901828" cy="96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See the source image"/>
          <p:cNvPicPr>
            <a:picLocks noChangeAspect="1" noChangeArrowheads="1"/>
          </p:cNvPicPr>
          <p:nvPr/>
        </p:nvPicPr>
        <p:blipFill>
          <a:blip r:embed="rId141" cstate="hqprint">
            <a:extLst>
              <a:ext uri="{BEBA8EAE-BF5A-486C-A8C5-ECC9F3942E4B}">
                <a14:imgProps xmlns:a14="http://schemas.microsoft.com/office/drawing/2010/main">
                  <a14:imgLayer r:embed="rId142">
                    <a14:imgEffect>
                      <a14:backgroundRemoval t="1563" b="97375" l="10000" r="90000">
                        <a14:foregroundMark x1="54141" y1="13313" x2="54141" y2="13313"/>
                        <a14:foregroundMark x1="60156" y1="93438" x2="60156" y2="93438"/>
                        <a14:foregroundMark x1="81172" y1="94938" x2="81172" y2="94938"/>
                        <a14:foregroundMark x1="49141" y1="11063" x2="49141" y2="11063"/>
                        <a14:foregroundMark x1="52188" y1="8875" x2="52188" y2="8875"/>
                        <a14:foregroundMark x1="50625" y1="14375" x2="50625" y2="14375"/>
                        <a14:foregroundMark x1="55234" y1="14375" x2="55234" y2="14375"/>
                        <a14:foregroundMark x1="56016" y1="12562" x2="56016" y2="12562"/>
                        <a14:foregroundMark x1="56328" y1="15000" x2="56328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742" y="9038802"/>
            <a:ext cx="624367" cy="78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media.timeout.com/images/100618517/image.jpg"/>
          <p:cNvPicPr>
            <a:picLocks noChangeAspect="1" noChangeArrowheads="1"/>
          </p:cNvPicPr>
          <p:nvPr/>
        </p:nvPicPr>
        <p:blipFill>
          <a:blip r:embed="rId14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326" y="6479214"/>
            <a:ext cx="937248" cy="525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See the source image"/>
          <p:cNvPicPr>
            <a:picLocks noChangeAspect="1" noChangeArrowheads="1"/>
          </p:cNvPicPr>
          <p:nvPr/>
        </p:nvPicPr>
        <p:blipFill>
          <a:blip r:embed="rId14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573" y="7503289"/>
            <a:ext cx="1301081" cy="730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See the source image"/>
          <p:cNvPicPr>
            <a:picLocks noChangeAspect="1" noChangeArrowheads="1"/>
          </p:cNvPicPr>
          <p:nvPr/>
        </p:nvPicPr>
        <p:blipFill>
          <a:blip r:embed="rId14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44" y="5165519"/>
            <a:ext cx="474368" cy="70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See the source image"/>
          <p:cNvPicPr>
            <a:picLocks noChangeAspect="1" noChangeArrowheads="1"/>
          </p:cNvPicPr>
          <p:nvPr/>
        </p:nvPicPr>
        <p:blipFill>
          <a:blip r:embed="rId14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7842" y="8879501"/>
            <a:ext cx="640396" cy="53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See the source image"/>
          <p:cNvPicPr>
            <a:picLocks noChangeAspect="1" noChangeArrowheads="1"/>
          </p:cNvPicPr>
          <p:nvPr/>
        </p:nvPicPr>
        <p:blipFill>
          <a:blip r:embed="rId147" cstate="hqprint">
            <a:extLst>
              <a:ext uri="{BEBA8EAE-BF5A-486C-A8C5-ECC9F3942E4B}">
                <a14:imgProps xmlns:a14="http://schemas.microsoft.com/office/drawing/2010/main">
                  <a14:imgLayer r:embed="rId148">
                    <a14:imgEffect>
                      <a14:backgroundRemoval t="10000" b="90000" l="10000" r="90000">
                        <a14:foregroundMark x1="52110" y1="80240" x2="52110" y2="80240"/>
                        <a14:foregroundMark x1="76371" y1="38323" x2="76371" y2="38323"/>
                        <a14:foregroundMark x1="85021" y1="39222" x2="85021" y2="39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795" y="5248910"/>
            <a:ext cx="581905" cy="41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" name="Graphic 226" descr="Drama with solid fill">
            <a:extLst>
              <a:ext uri="{FF2B5EF4-FFF2-40B4-BE49-F238E27FC236}">
                <a16:creationId xmlns:a16="http://schemas.microsoft.com/office/drawing/2014/main" id="{F39021CF-EC22-471F-ADF8-BBE6868146B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 rot="914477" flipH="1">
            <a:off x="5865585" y="8892257"/>
            <a:ext cx="804799" cy="655879"/>
          </a:xfrm>
          <a:prstGeom prst="rect">
            <a:avLst/>
          </a:prstGeom>
        </p:spPr>
      </p:pic>
      <p:pic>
        <p:nvPicPr>
          <p:cNvPr id="1068" name="Picture 44" descr="See the source image"/>
          <p:cNvPicPr>
            <a:picLocks noChangeAspect="1" noChangeArrowheads="1"/>
          </p:cNvPicPr>
          <p:nvPr/>
        </p:nvPicPr>
        <p:blipFill>
          <a:blip r:embed="rId14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906" y="9032650"/>
            <a:ext cx="568883" cy="80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See the source image"/>
          <p:cNvPicPr>
            <a:picLocks noChangeAspect="1" noChangeArrowheads="1"/>
          </p:cNvPicPr>
          <p:nvPr/>
        </p:nvPicPr>
        <p:blipFill>
          <a:blip r:embed="rId15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50543">
            <a:off x="67216" y="4789913"/>
            <a:ext cx="1169984" cy="63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See the source image"/>
          <p:cNvPicPr>
            <a:picLocks noChangeAspect="1" noChangeArrowheads="1"/>
          </p:cNvPicPr>
          <p:nvPr/>
        </p:nvPicPr>
        <p:blipFill>
          <a:blip r:embed="rId15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360" y="4129498"/>
            <a:ext cx="876162" cy="547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See the source image"/>
          <p:cNvPicPr>
            <a:picLocks noChangeAspect="1" noChangeArrowheads="1"/>
          </p:cNvPicPr>
          <p:nvPr/>
        </p:nvPicPr>
        <p:blipFill>
          <a:blip r:embed="rId15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5" y="3622329"/>
            <a:ext cx="1144951" cy="840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See the source image"/>
          <p:cNvPicPr>
            <a:picLocks noChangeAspect="1" noChangeArrowheads="1"/>
          </p:cNvPicPr>
          <p:nvPr/>
        </p:nvPicPr>
        <p:blipFill>
          <a:blip r:embed="rId153" cstate="hqprint">
            <a:extLst>
              <a:ext uri="{BEBA8EAE-BF5A-486C-A8C5-ECC9F3942E4B}">
                <a14:imgProps xmlns:a14="http://schemas.microsoft.com/office/drawing/2010/main">
                  <a14:imgLayer r:embed="rId15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788" y="2691152"/>
            <a:ext cx="1081924" cy="81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See the source image"/>
          <p:cNvPicPr>
            <a:picLocks noChangeAspect="1" noChangeArrowheads="1"/>
          </p:cNvPicPr>
          <p:nvPr/>
        </p:nvPicPr>
        <p:blipFill>
          <a:blip r:embed="rId15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30461"/>
            <a:ext cx="1084007" cy="672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3" name="Picture 40" descr="See the source image"/>
          <p:cNvPicPr>
            <a:picLocks noChangeAspect="1" noChangeArrowheads="1"/>
          </p:cNvPicPr>
          <p:nvPr/>
        </p:nvPicPr>
        <p:blipFill>
          <a:blip r:embed="rId14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59985" flipH="1">
            <a:off x="5719287" y="219260"/>
            <a:ext cx="1003588" cy="83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See the source image"/>
          <p:cNvPicPr>
            <a:picLocks noChangeAspect="1" noChangeArrowheads="1"/>
          </p:cNvPicPr>
          <p:nvPr/>
        </p:nvPicPr>
        <p:blipFill rotWithShape="1">
          <a:blip r:embed="rId15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8" t="1389" r="20136" b="-1389"/>
          <a:stretch/>
        </p:blipFill>
        <p:spPr bwMode="auto">
          <a:xfrm>
            <a:off x="4998150" y="1200472"/>
            <a:ext cx="773438" cy="752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86" name="Picture 62" descr="See the source image"/>
          <p:cNvPicPr>
            <a:picLocks noChangeAspect="1" noChangeArrowheads="1"/>
          </p:cNvPicPr>
          <p:nvPr/>
        </p:nvPicPr>
        <p:blipFill>
          <a:blip r:embed="rId157" cstate="hqprint">
            <a:extLst>
              <a:ext uri="{BEBA8EAE-BF5A-486C-A8C5-ECC9F3942E4B}">
                <a14:imgProps xmlns:a14="http://schemas.microsoft.com/office/drawing/2010/main">
                  <a14:imgLayer r:embed="rId158">
                    <a14:imgEffect>
                      <a14:backgroundRemoval t="2523" b="98198" l="9916" r="89451">
                        <a14:foregroundMark x1="36920" y1="28468" x2="36920" y2="28468"/>
                        <a14:foregroundMark x1="50211" y1="92432" x2="50211" y2="94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3" y="5456161"/>
            <a:ext cx="893216" cy="114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 descr="See the source image"/>
          <p:cNvPicPr>
            <a:picLocks noChangeAspect="1" noChangeArrowheads="1"/>
          </p:cNvPicPr>
          <p:nvPr/>
        </p:nvPicPr>
        <p:blipFill>
          <a:blip r:embed="rId159" cstate="hqprint">
            <a:extLst>
              <a:ext uri="{BEBA8EAE-BF5A-486C-A8C5-ECC9F3942E4B}">
                <a14:imgProps xmlns:a14="http://schemas.microsoft.com/office/drawing/2010/main">
                  <a14:imgLayer r:embed="rId160">
                    <a14:imgEffect>
                      <a14:backgroundRemoval t="0" b="100000" l="4008" r="89662">
                        <a14:foregroundMark x1="21519" y1="63291" x2="21519" y2="63291"/>
                        <a14:foregroundMark x1="20464" y1="69409" x2="20464" y2="69409"/>
                        <a14:foregroundMark x1="13291" y1="70886" x2="13291" y2="70886"/>
                        <a14:foregroundMark x1="27215" y1="68143" x2="27215" y2="68143"/>
                        <a14:foregroundMark x1="23418" y1="71519" x2="23418" y2="71519"/>
                        <a14:foregroundMark x1="17511" y1="73207" x2="17511" y2="73207"/>
                        <a14:foregroundMark x1="16034" y1="72152" x2="16034" y2="72152"/>
                        <a14:foregroundMark x1="24895" y1="67511" x2="24895" y2="67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146" y="4088060"/>
            <a:ext cx="993820" cy="99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 descr="See the source image"/>
          <p:cNvPicPr>
            <a:picLocks noChangeAspect="1" noChangeArrowheads="1"/>
          </p:cNvPicPr>
          <p:nvPr/>
        </p:nvPicPr>
        <p:blipFill>
          <a:blip r:embed="rId16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499" y="2852419"/>
            <a:ext cx="1400870" cy="7141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4" name="Picture 70" descr="See the source image"/>
          <p:cNvPicPr>
            <a:picLocks noChangeAspect="1" noChangeArrowheads="1"/>
          </p:cNvPicPr>
          <p:nvPr/>
        </p:nvPicPr>
        <p:blipFill>
          <a:blip r:embed="rId162" cstate="hqprint">
            <a:extLst>
              <a:ext uri="{BEBA8EAE-BF5A-486C-A8C5-ECC9F3942E4B}">
                <a14:imgProps xmlns:a14="http://schemas.microsoft.com/office/drawing/2010/main">
                  <a14:imgLayer r:embed="rId163">
                    <a14:imgEffect>
                      <a14:backgroundRemoval t="1399" b="8995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935" y="1322410"/>
            <a:ext cx="1034741" cy="142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5985172" y="6654237"/>
            <a:ext cx="806722" cy="630252"/>
          </a:xfrm>
          <a:prstGeom prst="rect">
            <a:avLst/>
          </a:prstGeom>
        </p:spPr>
      </p:pic>
      <p:sp>
        <p:nvSpPr>
          <p:cNvPr id="170" name="TextBox 169">
            <a:extLst>
              <a:ext uri="{FF2B5EF4-FFF2-40B4-BE49-F238E27FC236}">
                <a16:creationId xmlns:a16="http://schemas.microsoft.com/office/drawing/2014/main" id="{77EA91F9-4E8F-48FD-96E9-DC6D9AF30124}"/>
              </a:ext>
            </a:extLst>
          </p:cNvPr>
          <p:cNvSpPr txBox="1"/>
          <p:nvPr/>
        </p:nvSpPr>
        <p:spPr>
          <a:xfrm>
            <a:off x="1098715" y="7032873"/>
            <a:ext cx="645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Literacy </a:t>
            </a:r>
            <a:r>
              <a:rPr lang="en-GB" sz="700" dirty="0" smtClean="0"/>
              <a:t>Assessment</a:t>
            </a:r>
            <a:endParaRPr lang="en-GB" sz="700" dirty="0"/>
          </a:p>
        </p:txBody>
      </p:sp>
      <p:pic>
        <p:nvPicPr>
          <p:cNvPr id="172" name="Picture 18" descr="See the source image"/>
          <p:cNvPicPr>
            <a:picLocks noChangeAspect="1" noChangeArrowheads="1"/>
          </p:cNvPicPr>
          <p:nvPr/>
        </p:nvPicPr>
        <p:blipFill>
          <a:blip r:embed="rId134" cstate="hqprint">
            <a:extLst>
              <a:ext uri="{BEBA8EAE-BF5A-486C-A8C5-ECC9F3942E4B}">
                <a14:imgProps xmlns:a14="http://schemas.microsoft.com/office/drawing/2010/main">
                  <a14:imgLayer r:embed="rId13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79" y="6727346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18" descr="See the source image"/>
          <p:cNvPicPr>
            <a:picLocks noChangeAspect="1" noChangeArrowheads="1"/>
          </p:cNvPicPr>
          <p:nvPr/>
        </p:nvPicPr>
        <p:blipFill>
          <a:blip r:embed="rId136" cstate="hqprint"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133" y="5408813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18" descr="See the source image"/>
          <p:cNvPicPr>
            <a:picLocks noChangeAspect="1" noChangeArrowheads="1"/>
          </p:cNvPicPr>
          <p:nvPr/>
        </p:nvPicPr>
        <p:blipFill>
          <a:blip r:embed="rId136" cstate="hqprint"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394" y="5522039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6" name="TextBox 175">
            <a:extLst>
              <a:ext uri="{FF2B5EF4-FFF2-40B4-BE49-F238E27FC236}">
                <a16:creationId xmlns:a16="http://schemas.microsoft.com/office/drawing/2014/main" id="{6AC18E04-2122-4C31-BFE4-B05FE4F60544}"/>
              </a:ext>
            </a:extLst>
          </p:cNvPr>
          <p:cNvSpPr txBox="1"/>
          <p:nvPr/>
        </p:nvSpPr>
        <p:spPr>
          <a:xfrm>
            <a:off x="3366009" y="4271625"/>
            <a:ext cx="822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Literacy Assessment</a:t>
            </a:r>
            <a:endParaRPr lang="en-GB" sz="700" dirty="0"/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2DD0E099-05C3-4A6F-9759-17469330184E}"/>
              </a:ext>
            </a:extLst>
          </p:cNvPr>
          <p:cNvGrpSpPr/>
          <p:nvPr/>
        </p:nvGrpSpPr>
        <p:grpSpPr>
          <a:xfrm rot="10800000">
            <a:off x="3738610" y="4568401"/>
            <a:ext cx="77071" cy="169360"/>
            <a:chOff x="4077983" y="8782204"/>
            <a:chExt cx="77071" cy="169360"/>
          </a:xfrm>
        </p:grpSpPr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AB7FEB2-5E5B-4F83-BC26-E5414D77C2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BDF5A347-1CEB-42AB-BBCC-E7A8E8066286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83" name="Picture 18" descr="See the source image"/>
          <p:cNvPicPr>
            <a:picLocks noChangeAspect="1" noChangeArrowheads="1"/>
          </p:cNvPicPr>
          <p:nvPr/>
        </p:nvPicPr>
        <p:blipFill>
          <a:blip r:embed="rId136" cstate="hqprint"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109" y="3900038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789E7E50-3A83-4804-B03B-2C64CAA886F8}"/>
              </a:ext>
            </a:extLst>
          </p:cNvPr>
          <p:cNvGrpSpPr/>
          <p:nvPr/>
        </p:nvGrpSpPr>
        <p:grpSpPr>
          <a:xfrm rot="10800000">
            <a:off x="1791796" y="2141101"/>
            <a:ext cx="77071" cy="169360"/>
            <a:chOff x="4077983" y="8782204"/>
            <a:chExt cx="77071" cy="169360"/>
          </a:xfrm>
        </p:grpSpPr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8578AA16-2240-4512-9E17-257DE19F62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D387E3BD-A1F6-4A69-ABAC-B8D9FFA8D0D0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2" name="TextBox 191">
            <a:extLst>
              <a:ext uri="{FF2B5EF4-FFF2-40B4-BE49-F238E27FC236}">
                <a16:creationId xmlns:a16="http://schemas.microsoft.com/office/drawing/2014/main" id="{BAC87808-858A-4FD5-A878-E7956A8EEADD}"/>
              </a:ext>
            </a:extLst>
          </p:cNvPr>
          <p:cNvSpPr txBox="1"/>
          <p:nvPr/>
        </p:nvSpPr>
        <p:spPr>
          <a:xfrm>
            <a:off x="1416513" y="1858784"/>
            <a:ext cx="749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Literacy Assessment</a:t>
            </a:r>
            <a:endParaRPr lang="en-GB" sz="700" dirty="0"/>
          </a:p>
        </p:txBody>
      </p:sp>
      <p:pic>
        <p:nvPicPr>
          <p:cNvPr id="193" name="Picture 18" descr="See the source image"/>
          <p:cNvPicPr>
            <a:picLocks noChangeAspect="1" noChangeArrowheads="1"/>
          </p:cNvPicPr>
          <p:nvPr/>
        </p:nvPicPr>
        <p:blipFill>
          <a:blip r:embed="rId136" cstate="hqprint">
            <a:extLst>
              <a:ext uri="{BEBA8EAE-BF5A-486C-A8C5-ECC9F3942E4B}">
                <a14:imgProps xmlns:a14="http://schemas.microsoft.com/office/drawing/2010/main">
                  <a14:imgLayer r:embed="rId1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52" y="1803761"/>
            <a:ext cx="387756" cy="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4" name="Group 193">
            <a:extLst>
              <a:ext uri="{FF2B5EF4-FFF2-40B4-BE49-F238E27FC236}">
                <a16:creationId xmlns:a16="http://schemas.microsoft.com/office/drawing/2014/main" id="{C37C6A17-BB45-48B6-99F8-7D9A8D20F1EC}"/>
              </a:ext>
            </a:extLst>
          </p:cNvPr>
          <p:cNvGrpSpPr/>
          <p:nvPr/>
        </p:nvGrpSpPr>
        <p:grpSpPr>
          <a:xfrm rot="6733979">
            <a:off x="1722084" y="7130649"/>
            <a:ext cx="77071" cy="169360"/>
            <a:chOff x="4077983" y="8782204"/>
            <a:chExt cx="77071" cy="169360"/>
          </a:xfrm>
        </p:grpSpPr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64B4227F-9E18-4A70-A410-85BF1F4056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519" y="8782204"/>
              <a:ext cx="0" cy="160934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9F09A333-7129-4546-9FFF-E702F144501C}"/>
                </a:ext>
              </a:extLst>
            </p:cNvPr>
            <p:cNvSpPr/>
            <p:nvPr/>
          </p:nvSpPr>
          <p:spPr>
            <a:xfrm>
              <a:off x="4077983" y="8864431"/>
              <a:ext cx="77071" cy="871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92485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D4B4E3781B024FBAB9F07AD38E9BF9" ma:contentTypeVersion="14" ma:contentTypeDescription="Create a new document." ma:contentTypeScope="" ma:versionID="af438da3eb6bc79e50e8dde081ed72f8">
  <xsd:schema xmlns:xsd="http://www.w3.org/2001/XMLSchema" xmlns:xs="http://www.w3.org/2001/XMLSchema" xmlns:p="http://schemas.microsoft.com/office/2006/metadata/properties" xmlns:ns3="d7ae16a7-841e-468f-9226-2bdc9c8dfac3" xmlns:ns4="a65d5b5a-1fe9-4f90-918d-aa8b62591b3f" targetNamespace="http://schemas.microsoft.com/office/2006/metadata/properties" ma:root="true" ma:fieldsID="215ed89c05d68e7504c4b774bfe5e4cb" ns3:_="" ns4:_="">
    <xsd:import namespace="d7ae16a7-841e-468f-9226-2bdc9c8dfac3"/>
    <xsd:import namespace="a65d5b5a-1fe9-4f90-918d-aa8b62591b3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e16a7-841e-468f-9226-2bdc9c8dfac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d5b5a-1fe9-4f90-918d-aa8b62591b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DCB8B5-F413-4573-9C42-BF25618F8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ae16a7-841e-468f-9226-2bdc9c8dfac3"/>
    <ds:schemaRef ds:uri="a65d5b5a-1fe9-4f90-918d-aa8b62591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FA5EFE-CA73-4A54-AAAA-ABE07A9D6CC6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65d5b5a-1fe9-4f90-918d-aa8b62591b3f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d7ae16a7-841e-468f-9226-2bdc9c8dfac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36E039B-0350-4810-AE70-E7CAEAF684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21993</TotalTime>
  <Words>121</Words>
  <Application>Microsoft Office PowerPoint</Application>
  <PresentationFormat>A4 Paper (210x297 mm)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Bahnschrift SemiLight SemiConde</vt:lpstr>
      <vt:lpstr>Calibri</vt:lpstr>
      <vt:lpstr>Calibri Light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Mrs Ladd-Smith</cp:lastModifiedBy>
  <cp:revision>552</cp:revision>
  <cp:lastPrinted>2021-03-17T12:04:56Z</cp:lastPrinted>
  <dcterms:created xsi:type="dcterms:W3CDTF">2018-02-08T08:28:53Z</dcterms:created>
  <dcterms:modified xsi:type="dcterms:W3CDTF">2021-12-21T12:06:40Z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0x010100AED4B4E3781B024FBAB9F07AD38E9BF9</vt:lpwstr>
  </property>
</Properties>
</file>