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72"/>
  </p:notesMasterIdLst>
  <p:handoutMasterIdLst>
    <p:handoutMasterId r:id="rId73"/>
  </p:handoutMasterIdLst>
  <p:sldIdLst>
    <p:sldId id="445" r:id="rId5"/>
    <p:sldId id="544" r:id="rId6"/>
    <p:sldId id="551" r:id="rId7"/>
    <p:sldId id="518" r:id="rId8"/>
    <p:sldId id="349" r:id="rId9"/>
    <p:sldId id="519" r:id="rId10"/>
    <p:sldId id="397" r:id="rId11"/>
    <p:sldId id="513" r:id="rId12"/>
    <p:sldId id="520" r:id="rId13"/>
    <p:sldId id="542" r:id="rId14"/>
    <p:sldId id="307" r:id="rId15"/>
    <p:sldId id="521" r:id="rId16"/>
    <p:sldId id="443" r:id="rId17"/>
    <p:sldId id="453" r:id="rId18"/>
    <p:sldId id="553" r:id="rId19"/>
    <p:sldId id="522" r:id="rId20"/>
    <p:sldId id="420" r:id="rId21"/>
    <p:sldId id="543" r:id="rId22"/>
    <p:sldId id="523" r:id="rId23"/>
    <p:sldId id="414" r:id="rId24"/>
    <p:sldId id="524" r:id="rId25"/>
    <p:sldId id="435" r:id="rId26"/>
    <p:sldId id="525" r:id="rId27"/>
    <p:sldId id="447" r:id="rId28"/>
    <p:sldId id="526" r:id="rId29"/>
    <p:sldId id="439" r:id="rId30"/>
    <p:sldId id="527" r:id="rId31"/>
    <p:sldId id="366" r:id="rId32"/>
    <p:sldId id="528" r:id="rId33"/>
    <p:sldId id="416" r:id="rId34"/>
    <p:sldId id="441" r:id="rId35"/>
    <p:sldId id="493" r:id="rId36"/>
    <p:sldId id="529" r:id="rId37"/>
    <p:sldId id="475" r:id="rId38"/>
    <p:sldId id="530" r:id="rId39"/>
    <p:sldId id="417" r:id="rId40"/>
    <p:sldId id="531" r:id="rId41"/>
    <p:sldId id="403" r:id="rId42"/>
    <p:sldId id="532" r:id="rId43"/>
    <p:sldId id="391" r:id="rId44"/>
    <p:sldId id="392" r:id="rId45"/>
    <p:sldId id="405" r:id="rId46"/>
    <p:sldId id="428" r:id="rId47"/>
    <p:sldId id="514" r:id="rId48"/>
    <p:sldId id="540" r:id="rId49"/>
    <p:sldId id="556" r:id="rId50"/>
    <p:sldId id="533" r:id="rId51"/>
    <p:sldId id="552" r:id="rId52"/>
    <p:sldId id="538" r:id="rId53"/>
    <p:sldId id="429" r:id="rId54"/>
    <p:sldId id="539" r:id="rId55"/>
    <p:sldId id="557" r:id="rId56"/>
    <p:sldId id="547" r:id="rId57"/>
    <p:sldId id="534" r:id="rId58"/>
    <p:sldId id="418" r:id="rId59"/>
    <p:sldId id="535" r:id="rId60"/>
    <p:sldId id="442" r:id="rId61"/>
    <p:sldId id="485" r:id="rId62"/>
    <p:sldId id="550" r:id="rId63"/>
    <p:sldId id="536" r:id="rId64"/>
    <p:sldId id="541" r:id="rId65"/>
    <p:sldId id="548" r:id="rId66"/>
    <p:sldId id="549" r:id="rId67"/>
    <p:sldId id="554" r:id="rId68"/>
    <p:sldId id="419" r:id="rId69"/>
    <p:sldId id="537" r:id="rId70"/>
    <p:sldId id="473" r:id="rId71"/>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3F5B0E-AEB0-06E7-46F1-D388870BE25E}" v="67" dt="2023-03-27T12:40:15.185"/>
    <p1510:client id="{256753EF-716E-4987-96F8-148E4EC4387F}" v="29" dt="2023-03-28T14:37:17.013"/>
    <p1510:client id="{2C4704AC-26CA-45D1-8421-F81D3417C228}" v="64" dt="2023-03-15T13:50:52.314"/>
    <p1510:client id="{32F3C1BB-4B28-4BB3-B117-ED4CF3849C12}" v="512" dt="2023-03-28T09:47:59.642"/>
    <p1510:client id="{3FF9FFAF-1F4F-404E-A30E-FD22072A7340}" v="397" dt="2023-03-24T15:49:29.343"/>
    <p1510:client id="{529B2A78-3B58-0B0F-7F0D-B619B20AD44F}" v="14" dt="2023-03-28T15:02:08.519"/>
    <p1510:client id="{6ED17F92-6AF0-6E4F-265B-1CE13A556DD8}" v="24" dt="2023-03-27T12:00:28.589"/>
    <p1510:client id="{71AFEFB8-0C28-7DCA-E885-F3B30812F57C}" v="403" dt="2023-03-28T14:22:17.876"/>
    <p1510:client id="{71DE779E-8AF0-24B1-6E7F-DF9B5329CA44}" v="5" dt="2023-03-28T18:09:59.416"/>
    <p1510:client id="{75404F8C-BA5B-4050-4EF9-98954831EF0A}" v="162" dt="2023-03-23T13:36:46.750"/>
    <p1510:client id="{7DBFB1FE-E361-8BB1-A1D4-29C2F643730B}" v="190" dt="2023-03-27T22:39:41.766"/>
    <p1510:client id="{7F07E7BA-3703-4942-834D-B88E08A36D2F}" v="130" dt="2023-03-27T12:23:22.433"/>
    <p1510:client id="{8355A38C-A9EA-4C72-86EC-73A345D981CD}" v="191" dt="2023-03-15T15:02:09.622"/>
    <p1510:client id="{8AA18F43-3379-4078-A253-301E18B6B4C7}" v="794" dt="2023-03-28T14:33:31.214"/>
    <p1510:client id="{8E0902E5-2FED-F136-1DE4-E35247E02881}" v="79" dt="2023-03-27T11:00:51.585"/>
    <p1510:client id="{8EA4E53F-35D6-7D10-948C-0151C07E3D69}" v="7" dt="2023-03-22T23:03:01.131"/>
    <p1510:client id="{A04D99B3-D87D-420C-A86A-DC56ECF98E10}" v="171" dt="2023-03-16T15:38:34.342"/>
    <p1510:client id="{A2FDAE49-C310-F09C-CC08-1A13D7EEB818}" v="1058" dt="2023-03-24T21:29:35.675"/>
    <p1510:client id="{A43B2E11-0057-4842-A0DF-94F401D2BA45}" v="1845" dt="2023-03-27T09:48:27.835"/>
    <p1510:client id="{AFD82844-933F-4DDF-8216-0C0965E56509}" v="1611" dt="2023-03-15T14:45:25.436"/>
    <p1510:client id="{B05ABDAB-B3A5-2BC2-BBC6-B0D3C6DB967A}" v="6" dt="2023-03-28T20:22:02.595"/>
    <p1510:client id="{C807F6F0-49E4-C2AA-A7CD-7BAB99EBCF34}" v="218" dt="2023-03-26T21:37:32.578"/>
    <p1510:client id="{CEDF6B5A-5391-418F-8867-4ADBCFC0AD61}" v="178" dt="2023-03-27T12:38:57.397"/>
    <p1510:client id="{D6DCFB56-A430-469C-A8A3-1FA62EEF322A}" v="13" dt="2023-03-31T07:54:31.438"/>
    <p1510:client id="{DC752325-09B9-D4BC-9338-71B8B8DCBB59}" v="89" dt="2023-03-27T11:29:50.641"/>
    <p1510:client id="{F2077911-CA77-4366-880D-FC7AFC52E43C}" v="559" dt="2023-03-29T09:45:16.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Meola" userId="S::gw17beattiedanielle@glow.sch.uk::8e2ad03c-c9d4-4c31-b22a-815f1d082b67" providerId="AD" clId="Web-{CEDF6B5A-5391-418F-8867-4ADBCFC0AD61}"/>
    <pc:docChg chg="modSld">
      <pc:chgData name="Mrs Meola" userId="S::gw17beattiedanielle@glow.sch.uk::8e2ad03c-c9d4-4c31-b22a-815f1d082b67" providerId="AD" clId="Web-{CEDF6B5A-5391-418F-8867-4ADBCFC0AD61}" dt="2023-03-27T12:38:57.397" v="133"/>
      <pc:docMkLst>
        <pc:docMk/>
      </pc:docMkLst>
      <pc:sldChg chg="addSp modSp">
        <pc:chgData name="Mrs Meola" userId="S::gw17beattiedanielle@glow.sch.uk::8e2ad03c-c9d4-4c31-b22a-815f1d082b67" providerId="AD" clId="Web-{CEDF6B5A-5391-418F-8867-4ADBCFC0AD61}" dt="2023-03-27T12:38:09.378" v="123" actId="1076"/>
        <pc:sldMkLst>
          <pc:docMk/>
          <pc:sldMk cId="2442862446" sldId="428"/>
        </pc:sldMkLst>
        <pc:spChg chg="mod">
          <ac:chgData name="Mrs Meola" userId="S::gw17beattiedanielle@glow.sch.uk::8e2ad03c-c9d4-4c31-b22a-815f1d082b67" providerId="AD" clId="Web-{CEDF6B5A-5391-418F-8867-4ADBCFC0AD61}" dt="2023-03-27T12:37:20.703" v="116" actId="20577"/>
          <ac:spMkLst>
            <pc:docMk/>
            <pc:sldMk cId="2442862446" sldId="428"/>
            <ac:spMk id="2" creationId="{00000000-0000-0000-0000-000000000000}"/>
          </ac:spMkLst>
        </pc:spChg>
        <pc:spChg chg="mod">
          <ac:chgData name="Mrs Meola" userId="S::gw17beattiedanielle@glow.sch.uk::8e2ad03c-c9d4-4c31-b22a-815f1d082b67" providerId="AD" clId="Web-{CEDF6B5A-5391-418F-8867-4ADBCFC0AD61}" dt="2023-03-27T12:36:07.853" v="72" actId="14100"/>
          <ac:spMkLst>
            <pc:docMk/>
            <pc:sldMk cId="2442862446" sldId="428"/>
            <ac:spMk id="3" creationId="{00000000-0000-0000-0000-000000000000}"/>
          </ac:spMkLst>
        </pc:spChg>
        <pc:spChg chg="mod">
          <ac:chgData name="Mrs Meola" userId="S::gw17beattiedanielle@glow.sch.uk::8e2ad03c-c9d4-4c31-b22a-815f1d082b67" providerId="AD" clId="Web-{CEDF6B5A-5391-418F-8867-4ADBCFC0AD61}" dt="2023-03-27T12:35:11.552" v="55" actId="1076"/>
          <ac:spMkLst>
            <pc:docMk/>
            <pc:sldMk cId="2442862446" sldId="428"/>
            <ac:spMk id="5" creationId="{FC6A6F89-A9DE-E101-A4B2-E722878B61FB}"/>
          </ac:spMkLst>
        </pc:spChg>
        <pc:spChg chg="add mod">
          <ac:chgData name="Mrs Meola" userId="S::gw17beattiedanielle@glow.sch.uk::8e2ad03c-c9d4-4c31-b22a-815f1d082b67" providerId="AD" clId="Web-{CEDF6B5A-5391-418F-8867-4ADBCFC0AD61}" dt="2023-03-27T12:37:16.718" v="114" actId="14100"/>
          <ac:spMkLst>
            <pc:docMk/>
            <pc:sldMk cId="2442862446" sldId="428"/>
            <ac:spMk id="6" creationId="{7FAAFD39-7AA1-EFED-0AF0-50FA19E9AD97}"/>
          </ac:spMkLst>
        </pc:spChg>
        <pc:picChg chg="add mod">
          <ac:chgData name="Mrs Meola" userId="S::gw17beattiedanielle@glow.sch.uk::8e2ad03c-c9d4-4c31-b22a-815f1d082b67" providerId="AD" clId="Web-{CEDF6B5A-5391-418F-8867-4ADBCFC0AD61}" dt="2023-03-27T12:35:28.694" v="60" actId="1076"/>
          <ac:picMkLst>
            <pc:docMk/>
            <pc:sldMk cId="2442862446" sldId="428"/>
            <ac:picMk id="4" creationId="{D7A2D2AE-4F24-6613-C245-8F28B7E282A2}"/>
          </ac:picMkLst>
        </pc:picChg>
        <pc:picChg chg="add mod modCrop">
          <ac:chgData name="Mrs Meola" userId="S::gw17beattiedanielle@glow.sch.uk::8e2ad03c-c9d4-4c31-b22a-815f1d082b67" providerId="AD" clId="Web-{CEDF6B5A-5391-418F-8867-4ADBCFC0AD61}" dt="2023-03-27T12:38:09.378" v="123" actId="1076"/>
          <ac:picMkLst>
            <pc:docMk/>
            <pc:sldMk cId="2442862446" sldId="428"/>
            <ac:picMk id="8" creationId="{6D7AF0BC-08FB-B2CF-697D-29B0E2B3A79D}"/>
          </ac:picMkLst>
        </pc:picChg>
      </pc:sldChg>
      <pc:sldChg chg="modSp">
        <pc:chgData name="Mrs Meola" userId="S::gw17beattiedanielle@glow.sch.uk::8e2ad03c-c9d4-4c31-b22a-815f1d082b67" providerId="AD" clId="Web-{CEDF6B5A-5391-418F-8867-4ADBCFC0AD61}" dt="2023-03-27T12:31:58.538" v="2" actId="1076"/>
        <pc:sldMkLst>
          <pc:docMk/>
          <pc:sldMk cId="4292070684" sldId="435"/>
        </pc:sldMkLst>
        <pc:picChg chg="mod">
          <ac:chgData name="Mrs Meola" userId="S::gw17beattiedanielle@glow.sch.uk::8e2ad03c-c9d4-4c31-b22a-815f1d082b67" providerId="AD" clId="Web-{CEDF6B5A-5391-418F-8867-4ADBCFC0AD61}" dt="2023-03-27T12:31:58.538" v="2" actId="1076"/>
          <ac:picMkLst>
            <pc:docMk/>
            <pc:sldMk cId="4292070684" sldId="435"/>
            <ac:picMk id="5" creationId="{70702A16-395C-7480-DD98-D0D1A38244B3}"/>
          </ac:picMkLst>
        </pc:picChg>
      </pc:sldChg>
      <pc:sldChg chg="modSp">
        <pc:chgData name="Mrs Meola" userId="S::gw17beattiedanielle@glow.sch.uk::8e2ad03c-c9d4-4c31-b22a-815f1d082b67" providerId="AD" clId="Web-{CEDF6B5A-5391-418F-8867-4ADBCFC0AD61}" dt="2023-03-27T12:33:19.810" v="34" actId="20577"/>
        <pc:sldMkLst>
          <pc:docMk/>
          <pc:sldMk cId="2418325548" sldId="439"/>
        </pc:sldMkLst>
        <pc:spChg chg="mod">
          <ac:chgData name="Mrs Meola" userId="S::gw17beattiedanielle@glow.sch.uk::8e2ad03c-c9d4-4c31-b22a-815f1d082b67" providerId="AD" clId="Web-{CEDF6B5A-5391-418F-8867-4ADBCFC0AD61}" dt="2023-03-27T12:33:19.810" v="34" actId="20577"/>
          <ac:spMkLst>
            <pc:docMk/>
            <pc:sldMk cId="2418325548" sldId="439"/>
            <ac:spMk id="4" creationId="{00000000-0000-0000-0000-000000000000}"/>
          </ac:spMkLst>
        </pc:spChg>
      </pc:sldChg>
      <pc:sldChg chg="modSp">
        <pc:chgData name="Mrs Meola" userId="S::gw17beattiedanielle@glow.sch.uk::8e2ad03c-c9d4-4c31-b22a-815f1d082b67" providerId="AD" clId="Web-{CEDF6B5A-5391-418F-8867-4ADBCFC0AD61}" dt="2023-03-27T12:32:46.135" v="12" actId="20577"/>
        <pc:sldMkLst>
          <pc:docMk/>
          <pc:sldMk cId="948374178" sldId="447"/>
        </pc:sldMkLst>
        <pc:spChg chg="mod">
          <ac:chgData name="Mrs Meola" userId="S::gw17beattiedanielle@glow.sch.uk::8e2ad03c-c9d4-4c31-b22a-815f1d082b67" providerId="AD" clId="Web-{CEDF6B5A-5391-418F-8867-4ADBCFC0AD61}" dt="2023-03-27T12:32:46.135" v="12" actId="20577"/>
          <ac:spMkLst>
            <pc:docMk/>
            <pc:sldMk cId="948374178" sldId="447"/>
            <ac:spMk id="3" creationId="{9B7968DD-C3E3-FCC2-74E2-50D190698D49}"/>
          </ac:spMkLst>
        </pc:spChg>
      </pc:sldChg>
      <pc:sldChg chg="addSp delSp modSp">
        <pc:chgData name="Mrs Meola" userId="S::gw17beattiedanielle@glow.sch.uk::8e2ad03c-c9d4-4c31-b22a-815f1d082b67" providerId="AD" clId="Web-{CEDF6B5A-5391-418F-8867-4ADBCFC0AD61}" dt="2023-03-27T12:34:22.299" v="48" actId="14100"/>
        <pc:sldMkLst>
          <pc:docMk/>
          <pc:sldMk cId="1290600953" sldId="493"/>
        </pc:sldMkLst>
        <pc:spChg chg="del">
          <ac:chgData name="Mrs Meola" userId="S::gw17beattiedanielle@glow.sch.uk::8e2ad03c-c9d4-4c31-b22a-815f1d082b67" providerId="AD" clId="Web-{CEDF6B5A-5391-418F-8867-4ADBCFC0AD61}" dt="2023-03-27T12:33:44.936" v="35"/>
          <ac:spMkLst>
            <pc:docMk/>
            <pc:sldMk cId="1290600953" sldId="493"/>
            <ac:spMk id="6" creationId="{66BA68F0-0BC6-D56D-AA7A-B66700C3DDCB}"/>
          </ac:spMkLst>
        </pc:spChg>
        <pc:spChg chg="add del mod">
          <ac:chgData name="Mrs Meola" userId="S::gw17beattiedanielle@glow.sch.uk::8e2ad03c-c9d4-4c31-b22a-815f1d082b67" providerId="AD" clId="Web-{CEDF6B5A-5391-418F-8867-4ADBCFC0AD61}" dt="2023-03-27T12:33:52.046" v="40"/>
          <ac:spMkLst>
            <pc:docMk/>
            <pc:sldMk cId="1290600953" sldId="493"/>
            <ac:spMk id="8" creationId="{3B18FD45-F066-9B35-F6B6-750D848829A2}"/>
          </ac:spMkLst>
        </pc:spChg>
        <pc:picChg chg="add del mod ord">
          <ac:chgData name="Mrs Meola" userId="S::gw17beattiedanielle@glow.sch.uk::8e2ad03c-c9d4-4c31-b22a-815f1d082b67" providerId="AD" clId="Web-{CEDF6B5A-5391-418F-8867-4ADBCFC0AD61}" dt="2023-03-27T12:33:47.624" v="38"/>
          <ac:picMkLst>
            <pc:docMk/>
            <pc:sldMk cId="1290600953" sldId="493"/>
            <ac:picMk id="2" creationId="{6C019C4C-6AE8-02C2-47DA-93BDF90ECCEA}"/>
          </ac:picMkLst>
        </pc:picChg>
        <pc:picChg chg="add del mod">
          <ac:chgData name="Mrs Meola" userId="S::gw17beattiedanielle@glow.sch.uk::8e2ad03c-c9d4-4c31-b22a-815f1d082b67" providerId="AD" clId="Web-{CEDF6B5A-5391-418F-8867-4ADBCFC0AD61}" dt="2023-03-27T12:33:52.890" v="41"/>
          <ac:picMkLst>
            <pc:docMk/>
            <pc:sldMk cId="1290600953" sldId="493"/>
            <ac:picMk id="3" creationId="{FBB15403-A212-0C3B-209B-CCE0B7B5C126}"/>
          </ac:picMkLst>
        </pc:picChg>
        <pc:picChg chg="add mod">
          <ac:chgData name="Mrs Meola" userId="S::gw17beattiedanielle@glow.sch.uk::8e2ad03c-c9d4-4c31-b22a-815f1d082b67" providerId="AD" clId="Web-{CEDF6B5A-5391-418F-8867-4ADBCFC0AD61}" dt="2023-03-27T12:34:16.251" v="46" actId="14100"/>
          <ac:picMkLst>
            <pc:docMk/>
            <pc:sldMk cId="1290600953" sldId="493"/>
            <ac:picMk id="9" creationId="{232CE0E6-6077-A559-778F-5237095585BF}"/>
          </ac:picMkLst>
        </pc:picChg>
        <pc:picChg chg="add mod">
          <ac:chgData name="Mrs Meola" userId="S::gw17beattiedanielle@glow.sch.uk::8e2ad03c-c9d4-4c31-b22a-815f1d082b67" providerId="AD" clId="Web-{CEDF6B5A-5391-418F-8867-4ADBCFC0AD61}" dt="2023-03-27T12:34:22.299" v="48" actId="14100"/>
          <ac:picMkLst>
            <pc:docMk/>
            <pc:sldMk cId="1290600953" sldId="493"/>
            <ac:picMk id="10" creationId="{221F0E1A-8C00-AA95-0B69-A6BACA2CFB6E}"/>
          </ac:picMkLst>
        </pc:picChg>
      </pc:sldChg>
      <pc:sldChg chg="modSp">
        <pc:chgData name="Mrs Meola" userId="S::gw17beattiedanielle@glow.sch.uk::8e2ad03c-c9d4-4c31-b22a-815f1d082b67" providerId="AD" clId="Web-{CEDF6B5A-5391-418F-8867-4ADBCFC0AD61}" dt="2023-03-27T12:32:04.554" v="3" actId="1076"/>
        <pc:sldMkLst>
          <pc:docMk/>
          <pc:sldMk cId="276959227" sldId="525"/>
        </pc:sldMkLst>
        <pc:picChg chg="mod">
          <ac:chgData name="Mrs Meola" userId="S::gw17beattiedanielle@glow.sch.uk::8e2ad03c-c9d4-4c31-b22a-815f1d082b67" providerId="AD" clId="Web-{CEDF6B5A-5391-418F-8867-4ADBCFC0AD61}" dt="2023-03-27T12:32:04.554" v="3" actId="1076"/>
          <ac:picMkLst>
            <pc:docMk/>
            <pc:sldMk cId="276959227" sldId="525"/>
            <ac:picMk id="5" creationId="{064BD1F7-BB5A-73B3-57AE-A973A195062B}"/>
          </ac:picMkLst>
        </pc:picChg>
      </pc:sldChg>
      <pc:sldChg chg="addSp delSp modSp">
        <pc:chgData name="Mrs Meola" userId="S::gw17beattiedanielle@glow.sch.uk::8e2ad03c-c9d4-4c31-b22a-815f1d082b67" providerId="AD" clId="Web-{CEDF6B5A-5391-418F-8867-4ADBCFC0AD61}" dt="2023-03-27T12:38:57.397" v="133"/>
        <pc:sldMkLst>
          <pc:docMk/>
          <pc:sldMk cId="3907246809" sldId="538"/>
        </pc:sldMkLst>
        <pc:picChg chg="add del mod">
          <ac:chgData name="Mrs Meola" userId="S::gw17beattiedanielle@glow.sch.uk::8e2ad03c-c9d4-4c31-b22a-815f1d082b67" providerId="AD" clId="Web-{CEDF6B5A-5391-418F-8867-4ADBCFC0AD61}" dt="2023-03-27T12:38:56.819" v="132"/>
          <ac:picMkLst>
            <pc:docMk/>
            <pc:sldMk cId="3907246809" sldId="538"/>
            <ac:picMk id="2" creationId="{B1CAAF67-A677-4FBD-A410-E8F792BCA547}"/>
          </ac:picMkLst>
        </pc:picChg>
        <pc:picChg chg="add del mod">
          <ac:chgData name="Mrs Meola" userId="S::gw17beattiedanielle@glow.sch.uk::8e2ad03c-c9d4-4c31-b22a-815f1d082b67" providerId="AD" clId="Web-{CEDF6B5A-5391-418F-8867-4ADBCFC0AD61}" dt="2023-03-27T12:38:55.006" v="131"/>
          <ac:picMkLst>
            <pc:docMk/>
            <pc:sldMk cId="3907246809" sldId="538"/>
            <ac:picMk id="3" creationId="{882B9395-6312-2335-E135-95FC2E88FEB5}"/>
          </ac:picMkLst>
        </pc:picChg>
        <pc:picChg chg="add del mod">
          <ac:chgData name="Mrs Meola" userId="S::gw17beattiedanielle@glow.sch.uk::8e2ad03c-c9d4-4c31-b22a-815f1d082b67" providerId="AD" clId="Web-{CEDF6B5A-5391-418F-8867-4ADBCFC0AD61}" dt="2023-03-27T12:38:52.709" v="130"/>
          <ac:picMkLst>
            <pc:docMk/>
            <pc:sldMk cId="3907246809" sldId="538"/>
            <ac:picMk id="4" creationId="{437840A6-5C7C-7731-4241-8026EFA7B121}"/>
          </ac:picMkLst>
        </pc:picChg>
        <pc:picChg chg="add del mod">
          <ac:chgData name="Mrs Meola" userId="S::gw17beattiedanielle@glow.sch.uk::8e2ad03c-c9d4-4c31-b22a-815f1d082b67" providerId="AD" clId="Web-{CEDF6B5A-5391-418F-8867-4ADBCFC0AD61}" dt="2023-03-27T12:38:57.397" v="133"/>
          <ac:picMkLst>
            <pc:docMk/>
            <pc:sldMk cId="3907246809" sldId="538"/>
            <ac:picMk id="6" creationId="{45A68B65-4CA4-DDC3-E77A-E91F91B7D181}"/>
          </ac:picMkLst>
        </pc:picChg>
      </pc:sldChg>
    </pc:docChg>
  </pc:docChgLst>
  <pc:docChgLst>
    <pc:chgData name="Mr Millar" userId="S::gw08millargreg@glow.sch.uk::424d0598-ac7d-4a6d-8594-c164d523f234" providerId="AD" clId="Web-{A2FDAE49-C310-F09C-CC08-1A13D7EEB818}"/>
    <pc:docChg chg="addSld modSld sldOrd">
      <pc:chgData name="Mr Millar" userId="S::gw08millargreg@glow.sch.uk::424d0598-ac7d-4a6d-8594-c164d523f234" providerId="AD" clId="Web-{A2FDAE49-C310-F09C-CC08-1A13D7EEB818}" dt="2023-03-24T21:29:35.675" v="631" actId="20577"/>
      <pc:docMkLst>
        <pc:docMk/>
      </pc:docMkLst>
      <pc:sldChg chg="modSp">
        <pc:chgData name="Mr Millar" userId="S::gw08millargreg@glow.sch.uk::424d0598-ac7d-4a6d-8594-c164d523f234" providerId="AD" clId="Web-{A2FDAE49-C310-F09C-CC08-1A13D7EEB818}" dt="2023-03-24T20:28:40.620" v="22" actId="20577"/>
        <pc:sldMkLst>
          <pc:docMk/>
          <pc:sldMk cId="2442862446" sldId="428"/>
        </pc:sldMkLst>
        <pc:spChg chg="mod">
          <ac:chgData name="Mr Millar" userId="S::gw08millargreg@glow.sch.uk::424d0598-ac7d-4a6d-8594-c164d523f234" providerId="AD" clId="Web-{A2FDAE49-C310-F09C-CC08-1A13D7EEB818}" dt="2023-03-24T20:28:40.620" v="22" actId="20577"/>
          <ac:spMkLst>
            <pc:docMk/>
            <pc:sldMk cId="2442862446" sldId="428"/>
            <ac:spMk id="2" creationId="{00000000-0000-0000-0000-000000000000}"/>
          </ac:spMkLst>
        </pc:spChg>
      </pc:sldChg>
      <pc:sldChg chg="modSp">
        <pc:chgData name="Mr Millar" userId="S::gw08millargreg@glow.sch.uk::424d0598-ac7d-4a6d-8594-c164d523f234" providerId="AD" clId="Web-{A2FDAE49-C310-F09C-CC08-1A13D7EEB818}" dt="2023-03-24T21:29:35.675" v="631" actId="20577"/>
        <pc:sldMkLst>
          <pc:docMk/>
          <pc:sldMk cId="2418325548" sldId="439"/>
        </pc:sldMkLst>
        <pc:spChg chg="mod">
          <ac:chgData name="Mr Millar" userId="S::gw08millargreg@glow.sch.uk::424d0598-ac7d-4a6d-8594-c164d523f234" providerId="AD" clId="Web-{A2FDAE49-C310-F09C-CC08-1A13D7EEB818}" dt="2023-03-24T21:29:35.675" v="631" actId="20577"/>
          <ac:spMkLst>
            <pc:docMk/>
            <pc:sldMk cId="2418325548" sldId="439"/>
            <ac:spMk id="4" creationId="{00000000-0000-0000-0000-000000000000}"/>
          </ac:spMkLst>
        </pc:spChg>
      </pc:sldChg>
      <pc:sldChg chg="addSp modSp">
        <pc:chgData name="Mr Millar" userId="S::gw08millargreg@glow.sch.uk::424d0598-ac7d-4a6d-8594-c164d523f234" providerId="AD" clId="Web-{A2FDAE49-C310-F09C-CC08-1A13D7EEB818}" dt="2023-03-24T21:08:28.965" v="485" actId="20577"/>
        <pc:sldMkLst>
          <pc:docMk/>
          <pc:sldMk cId="948374178" sldId="447"/>
        </pc:sldMkLst>
        <pc:spChg chg="mod">
          <ac:chgData name="Mr Millar" userId="S::gw08millargreg@glow.sch.uk::424d0598-ac7d-4a6d-8594-c164d523f234" providerId="AD" clId="Web-{A2FDAE49-C310-F09C-CC08-1A13D7EEB818}" dt="2023-03-24T20:49:24.012" v="41" actId="14100"/>
          <ac:spMkLst>
            <pc:docMk/>
            <pc:sldMk cId="948374178" sldId="447"/>
            <ac:spMk id="2" creationId="{00000000-0000-0000-0000-000000000000}"/>
          </ac:spMkLst>
        </pc:spChg>
        <pc:spChg chg="add mod">
          <ac:chgData name="Mr Millar" userId="S::gw08millargreg@glow.sch.uk::424d0598-ac7d-4a6d-8594-c164d523f234" providerId="AD" clId="Web-{A2FDAE49-C310-F09C-CC08-1A13D7EEB818}" dt="2023-03-24T21:08:28.965" v="485" actId="20577"/>
          <ac:spMkLst>
            <pc:docMk/>
            <pc:sldMk cId="948374178" sldId="447"/>
            <ac:spMk id="3" creationId="{9B7968DD-C3E3-FCC2-74E2-50D190698D49}"/>
          </ac:spMkLst>
        </pc:spChg>
      </pc:sldChg>
      <pc:sldChg chg="addSp modSp">
        <pc:chgData name="Mr Millar" userId="S::gw08millargreg@glow.sch.uk::424d0598-ac7d-4a6d-8594-c164d523f234" providerId="AD" clId="Web-{A2FDAE49-C310-F09C-CC08-1A13D7EEB818}" dt="2023-03-24T21:14:33.885" v="495" actId="20577"/>
        <pc:sldMkLst>
          <pc:docMk/>
          <pc:sldMk cId="276959227" sldId="525"/>
        </pc:sldMkLst>
        <pc:spChg chg="add mod">
          <ac:chgData name="Mr Millar" userId="S::gw08millargreg@glow.sch.uk::424d0598-ac7d-4a6d-8594-c164d523f234" providerId="AD" clId="Web-{A2FDAE49-C310-F09C-CC08-1A13D7EEB818}" dt="2023-03-24T21:14:33.885" v="495" actId="20577"/>
          <ac:spMkLst>
            <pc:docMk/>
            <pc:sldMk cId="276959227" sldId="525"/>
            <ac:spMk id="3" creationId="{9D960D31-6911-073F-14F2-0260F969F397}"/>
          </ac:spMkLst>
        </pc:spChg>
      </pc:sldChg>
      <pc:sldChg chg="addSp modSp ord">
        <pc:chgData name="Mr Millar" userId="S::gw08millargreg@glow.sch.uk::424d0598-ac7d-4a6d-8594-c164d523f234" providerId="AD" clId="Web-{A2FDAE49-C310-F09C-CC08-1A13D7EEB818}" dt="2023-03-24T20:24:10.732" v="20" actId="20577"/>
        <pc:sldMkLst>
          <pc:docMk/>
          <pc:sldMk cId="2554020221" sldId="542"/>
        </pc:sldMkLst>
        <pc:spChg chg="add mod">
          <ac:chgData name="Mr Millar" userId="S::gw08millargreg@glow.sch.uk::424d0598-ac7d-4a6d-8594-c164d523f234" providerId="AD" clId="Web-{A2FDAE49-C310-F09C-CC08-1A13D7EEB818}" dt="2023-03-24T20:24:10.732" v="20" actId="20577"/>
          <ac:spMkLst>
            <pc:docMk/>
            <pc:sldMk cId="2554020221" sldId="542"/>
            <ac:spMk id="2" creationId="{D4C16C1E-C801-F7FC-0854-11800FAAB8D7}"/>
          </ac:spMkLst>
        </pc:spChg>
      </pc:sldChg>
      <pc:sldChg chg="addSp modSp new">
        <pc:chgData name="Mr Millar" userId="S::gw08millargreg@glow.sch.uk::424d0598-ac7d-4a6d-8594-c164d523f234" providerId="AD" clId="Web-{A2FDAE49-C310-F09C-CC08-1A13D7EEB818}" dt="2023-03-24T20:44:12.219" v="34" actId="1076"/>
        <pc:sldMkLst>
          <pc:docMk/>
          <pc:sldMk cId="416435498" sldId="543"/>
        </pc:sldMkLst>
        <pc:spChg chg="mod">
          <ac:chgData name="Mr Millar" userId="S::gw08millargreg@glow.sch.uk::424d0598-ac7d-4a6d-8594-c164d523f234" providerId="AD" clId="Web-{A2FDAE49-C310-F09C-CC08-1A13D7EEB818}" dt="2023-03-24T20:43:32.545" v="27" actId="20577"/>
          <ac:spMkLst>
            <pc:docMk/>
            <pc:sldMk cId="416435498" sldId="543"/>
            <ac:spMk id="2" creationId="{A03372A7-2392-273E-119C-AD408794D816}"/>
          </ac:spMkLst>
        </pc:spChg>
        <pc:picChg chg="add mod">
          <ac:chgData name="Mr Millar" userId="S::gw08millargreg@glow.sch.uk::424d0598-ac7d-4a6d-8594-c164d523f234" providerId="AD" clId="Web-{A2FDAE49-C310-F09C-CC08-1A13D7EEB818}" dt="2023-03-24T20:44:12.219" v="34" actId="1076"/>
          <ac:picMkLst>
            <pc:docMk/>
            <pc:sldMk cId="416435498" sldId="543"/>
            <ac:picMk id="5" creationId="{F45C1CE2-9FF2-BA46-1188-AC72FA404E0D}"/>
          </ac:picMkLst>
        </pc:picChg>
      </pc:sldChg>
      <pc:sldChg chg="addSp delSp modSp new mod modClrScheme chgLayout">
        <pc:chgData name="Mr Millar" userId="S::gw08millargreg@glow.sch.uk::424d0598-ac7d-4a6d-8594-c164d523f234" providerId="AD" clId="Web-{A2FDAE49-C310-F09C-CC08-1A13D7EEB818}" dt="2023-03-24T21:24:51.040" v="592" actId="20577"/>
        <pc:sldMkLst>
          <pc:docMk/>
          <pc:sldMk cId="1388776524" sldId="544"/>
        </pc:sldMkLst>
        <pc:spChg chg="add mod">
          <ac:chgData name="Mr Millar" userId="S::gw08millargreg@glow.sch.uk::424d0598-ac7d-4a6d-8594-c164d523f234" providerId="AD" clId="Web-{A2FDAE49-C310-F09C-CC08-1A13D7EEB818}" dt="2023-03-24T21:24:51.040" v="592" actId="20577"/>
          <ac:spMkLst>
            <pc:docMk/>
            <pc:sldMk cId="1388776524" sldId="544"/>
            <ac:spMk id="2" creationId="{AE10496D-1F6E-C377-7B96-73C150565DA4}"/>
          </ac:spMkLst>
        </pc:spChg>
        <pc:spChg chg="add del mod">
          <ac:chgData name="Mr Millar" userId="S::gw08millargreg@glow.sch.uk::424d0598-ac7d-4a6d-8594-c164d523f234" providerId="AD" clId="Web-{A2FDAE49-C310-F09C-CC08-1A13D7EEB818}" dt="2023-03-24T21:18:23.409" v="576"/>
          <ac:spMkLst>
            <pc:docMk/>
            <pc:sldMk cId="1388776524" sldId="544"/>
            <ac:spMk id="6" creationId="{30C21383-682C-D85E-A2D8-68FFFB49B588}"/>
          </ac:spMkLst>
        </pc:spChg>
        <pc:spChg chg="add del mod">
          <ac:chgData name="Mr Millar" userId="S::gw08millargreg@glow.sch.uk::424d0598-ac7d-4a6d-8594-c164d523f234" providerId="AD" clId="Web-{A2FDAE49-C310-F09C-CC08-1A13D7EEB818}" dt="2023-03-24T21:18:23.409" v="576"/>
          <ac:spMkLst>
            <pc:docMk/>
            <pc:sldMk cId="1388776524" sldId="544"/>
            <ac:spMk id="8" creationId="{231DE9A3-49EA-981D-0634-3958743FAF13}"/>
          </ac:spMkLst>
        </pc:spChg>
        <pc:spChg chg="add del mod">
          <ac:chgData name="Mr Millar" userId="S::gw08millargreg@glow.sch.uk::424d0598-ac7d-4a6d-8594-c164d523f234" providerId="AD" clId="Web-{A2FDAE49-C310-F09C-CC08-1A13D7EEB818}" dt="2023-03-24T21:18:23.409" v="576"/>
          <ac:spMkLst>
            <pc:docMk/>
            <pc:sldMk cId="1388776524" sldId="544"/>
            <ac:spMk id="10" creationId="{829AEFBF-45E0-D5DF-66C5-22718B50DBA2}"/>
          </ac:spMkLst>
        </pc:spChg>
        <pc:spChg chg="add mod">
          <ac:chgData name="Mr Millar" userId="S::gw08millargreg@glow.sch.uk::424d0598-ac7d-4a6d-8594-c164d523f234" providerId="AD" clId="Web-{A2FDAE49-C310-F09C-CC08-1A13D7EEB818}" dt="2023-03-24T21:18:32.488" v="586" actId="20577"/>
          <ac:spMkLst>
            <pc:docMk/>
            <pc:sldMk cId="1388776524" sldId="544"/>
            <ac:spMk id="12" creationId="{F3EACA6E-C3B3-B14C-8038-3ADCCB880F85}"/>
          </ac:spMkLst>
        </pc:spChg>
      </pc:sldChg>
    </pc:docChg>
  </pc:docChgLst>
  <pc:docChgLst>
    <pc:chgData name="Mr Millar" userId="S::gw08millargreg@glow.sch.uk::424d0598-ac7d-4a6d-8594-c164d523f234" providerId="AD" clId="Web-{6ED17F92-6AF0-6E4F-265B-1CE13A556DD8}"/>
    <pc:docChg chg="modSld">
      <pc:chgData name="Mr Millar" userId="S::gw08millargreg@glow.sch.uk::424d0598-ac7d-4a6d-8594-c164d523f234" providerId="AD" clId="Web-{6ED17F92-6AF0-6E4F-265B-1CE13A556DD8}" dt="2023-03-27T12:00:28.589" v="20" actId="20577"/>
      <pc:docMkLst>
        <pc:docMk/>
      </pc:docMkLst>
      <pc:sldChg chg="modSp">
        <pc:chgData name="Mr Millar" userId="S::gw08millargreg@glow.sch.uk::424d0598-ac7d-4a6d-8594-c164d523f234" providerId="AD" clId="Web-{6ED17F92-6AF0-6E4F-265B-1CE13A556DD8}" dt="2023-03-27T11:41:55.535" v="2" actId="20577"/>
        <pc:sldMkLst>
          <pc:docMk/>
          <pc:sldMk cId="2418325548" sldId="439"/>
        </pc:sldMkLst>
        <pc:spChg chg="mod">
          <ac:chgData name="Mr Millar" userId="S::gw08millargreg@glow.sch.uk::424d0598-ac7d-4a6d-8594-c164d523f234" providerId="AD" clId="Web-{6ED17F92-6AF0-6E4F-265B-1CE13A556DD8}" dt="2023-03-27T11:41:55.535" v="2" actId="20577"/>
          <ac:spMkLst>
            <pc:docMk/>
            <pc:sldMk cId="2418325548" sldId="439"/>
            <ac:spMk id="4" creationId="{00000000-0000-0000-0000-000000000000}"/>
          </ac:spMkLst>
        </pc:spChg>
      </pc:sldChg>
      <pc:sldChg chg="addSp delSp modSp">
        <pc:chgData name="Mr Millar" userId="S::gw08millargreg@glow.sch.uk::424d0598-ac7d-4a6d-8594-c164d523f234" providerId="AD" clId="Web-{6ED17F92-6AF0-6E4F-265B-1CE13A556DD8}" dt="2023-03-27T12:00:28.589" v="20" actId="20577"/>
        <pc:sldMkLst>
          <pc:docMk/>
          <pc:sldMk cId="1844660738" sldId="551"/>
        </pc:sldMkLst>
        <pc:spChg chg="mod">
          <ac:chgData name="Mr Millar" userId="S::gw08millargreg@glow.sch.uk::424d0598-ac7d-4a6d-8594-c164d523f234" providerId="AD" clId="Web-{6ED17F92-6AF0-6E4F-265B-1CE13A556DD8}" dt="2023-03-27T12:00:28.589" v="20" actId="20577"/>
          <ac:spMkLst>
            <pc:docMk/>
            <pc:sldMk cId="1844660738" sldId="551"/>
            <ac:spMk id="12" creationId="{F3EACA6E-C3B3-B14C-8038-3ADCCB880F85}"/>
          </ac:spMkLst>
        </pc:spChg>
        <pc:picChg chg="add del mod">
          <ac:chgData name="Mr Millar" userId="S::gw08millargreg@glow.sch.uk::424d0598-ac7d-4a6d-8594-c164d523f234" providerId="AD" clId="Web-{6ED17F92-6AF0-6E4F-265B-1CE13A556DD8}" dt="2023-03-27T11:43:28.585" v="6"/>
          <ac:picMkLst>
            <pc:docMk/>
            <pc:sldMk cId="1844660738" sldId="551"/>
            <ac:picMk id="5" creationId="{5736FCE1-B31D-0201-6398-8C6F1D527BD7}"/>
          </ac:picMkLst>
        </pc:picChg>
        <pc:picChg chg="add del mod">
          <ac:chgData name="Mr Millar" userId="S::gw08millargreg@glow.sch.uk::424d0598-ac7d-4a6d-8594-c164d523f234" providerId="AD" clId="Web-{6ED17F92-6AF0-6E4F-265B-1CE13A556DD8}" dt="2023-03-27T11:44:15.180" v="11"/>
          <ac:picMkLst>
            <pc:docMk/>
            <pc:sldMk cId="1844660738" sldId="551"/>
            <ac:picMk id="6" creationId="{ABBC2DB9-8B92-4E95-EE65-6601684BE8FD}"/>
          </ac:picMkLst>
        </pc:picChg>
        <pc:picChg chg="add mod">
          <ac:chgData name="Mr Millar" userId="S::gw08millargreg@glow.sch.uk::424d0598-ac7d-4a6d-8594-c164d523f234" providerId="AD" clId="Web-{6ED17F92-6AF0-6E4F-265B-1CE13A556DD8}" dt="2023-03-27T12:00:19.260" v="18" actId="14100"/>
          <ac:picMkLst>
            <pc:docMk/>
            <pc:sldMk cId="1844660738" sldId="551"/>
            <ac:picMk id="7" creationId="{A15A93C5-ED15-A8E0-2E64-D8DE57CD753C}"/>
          </ac:picMkLst>
        </pc:picChg>
      </pc:sldChg>
    </pc:docChg>
  </pc:docChgLst>
  <pc:docChgLst>
    <pc:chgData name="Mrs Meola" userId="S::gw17beattiedanielle@glow.sch.uk::8e2ad03c-c9d4-4c31-b22a-815f1d082b67" providerId="AD" clId="Web-{7F07E7BA-3703-4942-834D-B88E08A36D2F}"/>
    <pc:docChg chg="addSld delSld modSld sldOrd">
      <pc:chgData name="Mrs Meola" userId="S::gw17beattiedanielle@glow.sch.uk::8e2ad03c-c9d4-4c31-b22a-815f1d082b67" providerId="AD" clId="Web-{7F07E7BA-3703-4942-834D-B88E08A36D2F}" dt="2023-03-27T12:23:22.433" v="87"/>
      <pc:docMkLst>
        <pc:docMk/>
      </pc:docMkLst>
      <pc:sldChg chg="addSp modSp">
        <pc:chgData name="Mrs Meola" userId="S::gw17beattiedanielle@glow.sch.uk::8e2ad03c-c9d4-4c31-b22a-815f1d082b67" providerId="AD" clId="Web-{7F07E7BA-3703-4942-834D-B88E08A36D2F}" dt="2023-03-27T12:17:20.941" v="73" actId="1076"/>
        <pc:sldMkLst>
          <pc:docMk/>
          <pc:sldMk cId="2105645568" sldId="307"/>
        </pc:sldMkLst>
        <pc:picChg chg="add mod">
          <ac:chgData name="Mrs Meola" userId="S::gw17beattiedanielle@glow.sch.uk::8e2ad03c-c9d4-4c31-b22a-815f1d082b67" providerId="AD" clId="Web-{7F07E7BA-3703-4942-834D-B88E08A36D2F}" dt="2023-03-27T12:17:20.941" v="73" actId="1076"/>
          <ac:picMkLst>
            <pc:docMk/>
            <pc:sldMk cId="2105645568" sldId="307"/>
            <ac:picMk id="2" creationId="{E36CACE6-3225-54C0-2A25-7D31EFBC85F2}"/>
          </ac:picMkLst>
        </pc:picChg>
      </pc:sldChg>
      <pc:sldChg chg="ord">
        <pc:chgData name="Mrs Meola" userId="S::gw17beattiedanielle@glow.sch.uk::8e2ad03c-c9d4-4c31-b22a-815f1d082b67" providerId="AD" clId="Web-{7F07E7BA-3703-4942-834D-B88E08A36D2F}" dt="2023-03-27T12:20:50.914" v="81"/>
        <pc:sldMkLst>
          <pc:docMk/>
          <pc:sldMk cId="1993394445" sldId="391"/>
        </pc:sldMkLst>
      </pc:sldChg>
      <pc:sldChg chg="modSp">
        <pc:chgData name="Mrs Meola" userId="S::gw17beattiedanielle@glow.sch.uk::8e2ad03c-c9d4-4c31-b22a-815f1d082b67" providerId="AD" clId="Web-{7F07E7BA-3703-4942-834D-B88E08A36D2F}" dt="2023-03-27T12:15:22.157" v="25" actId="14100"/>
        <pc:sldMkLst>
          <pc:docMk/>
          <pc:sldMk cId="128322621" sldId="397"/>
        </pc:sldMkLst>
        <pc:spChg chg="mod">
          <ac:chgData name="Mrs Meola" userId="S::gw17beattiedanielle@glow.sch.uk::8e2ad03c-c9d4-4c31-b22a-815f1d082b67" providerId="AD" clId="Web-{7F07E7BA-3703-4942-834D-B88E08A36D2F}" dt="2023-03-27T12:15:22.157" v="25" actId="14100"/>
          <ac:spMkLst>
            <pc:docMk/>
            <pc:sldMk cId="128322621" sldId="397"/>
            <ac:spMk id="3" creationId="{00000000-0000-0000-0000-000000000000}"/>
          </ac:spMkLst>
        </pc:spChg>
      </pc:sldChg>
      <pc:sldChg chg="delSp del delAnim">
        <pc:chgData name="Mrs Meola" userId="S::gw17beattiedanielle@glow.sch.uk::8e2ad03c-c9d4-4c31-b22a-815f1d082b67" providerId="AD" clId="Web-{7F07E7BA-3703-4942-834D-B88E08A36D2F}" dt="2023-03-27T12:20:54.696" v="82"/>
        <pc:sldMkLst>
          <pc:docMk/>
          <pc:sldMk cId="2258178948" sldId="413"/>
        </pc:sldMkLst>
        <pc:picChg chg="del">
          <ac:chgData name="Mrs Meola" userId="S::gw17beattiedanielle@glow.sch.uk::8e2ad03c-c9d4-4c31-b22a-815f1d082b67" providerId="AD" clId="Web-{7F07E7BA-3703-4942-834D-B88E08A36D2F}" dt="2023-03-27T12:18:50.083" v="80"/>
          <ac:picMkLst>
            <pc:docMk/>
            <pc:sldMk cId="2258178948" sldId="413"/>
            <ac:picMk id="2" creationId="{00000000-0000-0000-0000-000000000000}"/>
          </ac:picMkLst>
        </pc:picChg>
      </pc:sldChg>
      <pc:sldChg chg="modSp">
        <pc:chgData name="Mrs Meola" userId="S::gw17beattiedanielle@glow.sch.uk::8e2ad03c-c9d4-4c31-b22a-815f1d082b67" providerId="AD" clId="Web-{7F07E7BA-3703-4942-834D-B88E08A36D2F}" dt="2023-03-27T12:18:31.161" v="79" actId="20577"/>
        <pc:sldMkLst>
          <pc:docMk/>
          <pc:sldMk cId="2418325548" sldId="439"/>
        </pc:sldMkLst>
        <pc:spChg chg="mod">
          <ac:chgData name="Mrs Meola" userId="S::gw17beattiedanielle@glow.sch.uk::8e2ad03c-c9d4-4c31-b22a-815f1d082b67" providerId="AD" clId="Web-{7F07E7BA-3703-4942-834D-B88E08A36D2F}" dt="2023-03-27T12:18:31.161" v="79" actId="20577"/>
          <ac:spMkLst>
            <pc:docMk/>
            <pc:sldMk cId="2418325548" sldId="439"/>
            <ac:spMk id="4" creationId="{00000000-0000-0000-0000-000000000000}"/>
          </ac:spMkLst>
        </pc:spChg>
      </pc:sldChg>
      <pc:sldChg chg="addSp modSp">
        <pc:chgData name="Mrs Meola" userId="S::gw17beattiedanielle@glow.sch.uk::8e2ad03c-c9d4-4c31-b22a-815f1d082b67" providerId="AD" clId="Web-{7F07E7BA-3703-4942-834D-B88E08A36D2F}" dt="2023-03-27T12:18:05.738" v="76" actId="1076"/>
        <pc:sldMkLst>
          <pc:docMk/>
          <pc:sldMk cId="4257023106" sldId="521"/>
        </pc:sldMkLst>
        <pc:picChg chg="add mod">
          <ac:chgData name="Mrs Meola" userId="S::gw17beattiedanielle@glow.sch.uk::8e2ad03c-c9d4-4c31-b22a-815f1d082b67" providerId="AD" clId="Web-{7F07E7BA-3703-4942-834D-B88E08A36D2F}" dt="2023-03-27T12:18:05.738" v="76" actId="1076"/>
          <ac:picMkLst>
            <pc:docMk/>
            <pc:sldMk cId="4257023106" sldId="521"/>
            <ac:picMk id="2" creationId="{BAC2DF18-ED4E-E651-3489-5214CBA3EC66}"/>
          </ac:picMkLst>
        </pc:picChg>
      </pc:sldChg>
      <pc:sldChg chg="addSp delSp modSp">
        <pc:chgData name="Mrs Meola" userId="S::gw17beattiedanielle@glow.sch.uk::8e2ad03c-c9d4-4c31-b22a-815f1d082b67" providerId="AD" clId="Web-{7F07E7BA-3703-4942-834D-B88E08A36D2F}" dt="2023-03-27T12:16:43.799" v="69" actId="14100"/>
        <pc:sldMkLst>
          <pc:docMk/>
          <pc:sldMk cId="2554020221" sldId="542"/>
        </pc:sldMkLst>
        <pc:spChg chg="del">
          <ac:chgData name="Mrs Meola" userId="S::gw17beattiedanielle@glow.sch.uk::8e2ad03c-c9d4-4c31-b22a-815f1d082b67" providerId="AD" clId="Web-{7F07E7BA-3703-4942-834D-B88E08A36D2F}" dt="2023-03-27T12:13:07.778" v="0"/>
          <ac:spMkLst>
            <pc:docMk/>
            <pc:sldMk cId="2554020221" sldId="542"/>
            <ac:spMk id="2" creationId="{D4C16C1E-C801-F7FC-0854-11800FAAB8D7}"/>
          </ac:spMkLst>
        </pc:spChg>
        <pc:spChg chg="del">
          <ac:chgData name="Mrs Meola" userId="S::gw17beattiedanielle@glow.sch.uk::8e2ad03c-c9d4-4c31-b22a-815f1d082b67" providerId="AD" clId="Web-{7F07E7BA-3703-4942-834D-B88E08A36D2F}" dt="2023-03-27T12:16:14.611" v="59"/>
          <ac:spMkLst>
            <pc:docMk/>
            <pc:sldMk cId="2554020221" sldId="542"/>
            <ac:spMk id="3" creationId="{6D6FDBAB-A58A-C56F-FD7C-309AAFAC4C3A}"/>
          </ac:spMkLst>
        </pc:spChg>
        <pc:spChg chg="add mod">
          <ac:chgData name="Mrs Meola" userId="S::gw17beattiedanielle@glow.sch.uk::8e2ad03c-c9d4-4c31-b22a-815f1d082b67" providerId="AD" clId="Web-{7F07E7BA-3703-4942-834D-B88E08A36D2F}" dt="2023-03-27T12:16:17.877" v="60" actId="1076"/>
          <ac:spMkLst>
            <pc:docMk/>
            <pc:sldMk cId="2554020221" sldId="542"/>
            <ac:spMk id="6" creationId="{707C7894-D717-CB96-5B11-F918E188DA56}"/>
          </ac:spMkLst>
        </pc:spChg>
        <pc:spChg chg="add mod">
          <ac:chgData name="Mrs Meola" userId="S::gw17beattiedanielle@glow.sch.uk::8e2ad03c-c9d4-4c31-b22a-815f1d082b67" providerId="AD" clId="Web-{7F07E7BA-3703-4942-834D-B88E08A36D2F}" dt="2023-03-27T12:16:43.799" v="69" actId="14100"/>
          <ac:spMkLst>
            <pc:docMk/>
            <pc:sldMk cId="2554020221" sldId="542"/>
            <ac:spMk id="7" creationId="{CB16C7D3-027C-69AA-D5CB-2F4587E46701}"/>
          </ac:spMkLst>
        </pc:spChg>
        <pc:picChg chg="add mod modCrop">
          <ac:chgData name="Mrs Meola" userId="S::gw17beattiedanielle@glow.sch.uk::8e2ad03c-c9d4-4c31-b22a-815f1d082b67" providerId="AD" clId="Web-{7F07E7BA-3703-4942-834D-B88E08A36D2F}" dt="2023-03-27T12:13:45.154" v="7" actId="1076"/>
          <ac:picMkLst>
            <pc:docMk/>
            <pc:sldMk cId="2554020221" sldId="542"/>
            <ac:picMk id="4" creationId="{19CCCCC9-F55F-A458-9E67-8A1AE78A300B}"/>
          </ac:picMkLst>
        </pc:picChg>
      </pc:sldChg>
      <pc:sldChg chg="addSp modSp add ord">
        <pc:chgData name="Mrs Meola" userId="S::gw17beattiedanielle@glow.sch.uk::8e2ad03c-c9d4-4c31-b22a-815f1d082b67" providerId="AD" clId="Web-{7F07E7BA-3703-4942-834D-B88E08A36D2F}" dt="2023-03-27T12:23:22.433" v="87"/>
        <pc:sldMkLst>
          <pc:docMk/>
          <pc:sldMk cId="3241295364" sldId="552"/>
        </pc:sldMkLst>
        <pc:picChg chg="add mod">
          <ac:chgData name="Mrs Meola" userId="S::gw17beattiedanielle@glow.sch.uk::8e2ad03c-c9d4-4c31-b22a-815f1d082b67" providerId="AD" clId="Web-{7F07E7BA-3703-4942-834D-B88E08A36D2F}" dt="2023-03-27T12:22:37.667" v="86" actId="14100"/>
          <ac:picMkLst>
            <pc:docMk/>
            <pc:sldMk cId="3241295364" sldId="552"/>
            <ac:picMk id="2" creationId="{AA984A9B-FAE9-5F70-FD06-0C20EDFDE379}"/>
          </ac:picMkLst>
        </pc:picChg>
      </pc:sldChg>
    </pc:docChg>
  </pc:docChgLst>
  <pc:docChgLst>
    <pc:chgData name="Mrs Meola" userId="S::gw17beattiedanielle@glow.sch.uk::8e2ad03c-c9d4-4c31-b22a-815f1d082b67" providerId="AD" clId="Web-{32F3C1BB-4B28-4BB3-B117-ED4CF3849C12}"/>
    <pc:docChg chg="modSld">
      <pc:chgData name="Mrs Meola" userId="S::gw17beattiedanielle@glow.sch.uk::8e2ad03c-c9d4-4c31-b22a-815f1d082b67" providerId="AD" clId="Web-{32F3C1BB-4B28-4BB3-B117-ED4CF3849C12}" dt="2023-03-28T09:47:59.642" v="301" actId="1076"/>
      <pc:docMkLst>
        <pc:docMk/>
      </pc:docMkLst>
      <pc:sldChg chg="modSp">
        <pc:chgData name="Mrs Meola" userId="S::gw17beattiedanielle@glow.sch.uk::8e2ad03c-c9d4-4c31-b22a-815f1d082b67" providerId="AD" clId="Web-{32F3C1BB-4B28-4BB3-B117-ED4CF3849C12}" dt="2023-03-28T09:40:45.394" v="69" actId="14100"/>
        <pc:sldMkLst>
          <pc:docMk/>
          <pc:sldMk cId="1177765821" sldId="366"/>
        </pc:sldMkLst>
        <pc:spChg chg="mod">
          <ac:chgData name="Mrs Meola" userId="S::gw17beattiedanielle@glow.sch.uk::8e2ad03c-c9d4-4c31-b22a-815f1d082b67" providerId="AD" clId="Web-{32F3C1BB-4B28-4BB3-B117-ED4CF3849C12}" dt="2023-03-28T09:40:45.394" v="69" actId="14100"/>
          <ac:spMkLst>
            <pc:docMk/>
            <pc:sldMk cId="1177765821" sldId="366"/>
            <ac:spMk id="2" creationId="{00000000-0000-0000-0000-000000000000}"/>
          </ac:spMkLst>
        </pc:spChg>
      </pc:sldChg>
      <pc:sldChg chg="modSp">
        <pc:chgData name="Mrs Meola" userId="S::gw17beattiedanielle@glow.sch.uk::8e2ad03c-c9d4-4c31-b22a-815f1d082b67" providerId="AD" clId="Web-{32F3C1BB-4B28-4BB3-B117-ED4CF3849C12}" dt="2023-03-28T09:42:45.444" v="145" actId="1076"/>
        <pc:sldMkLst>
          <pc:docMk/>
          <pc:sldMk cId="4260000821" sldId="403"/>
        </pc:sldMkLst>
        <pc:spChg chg="mod">
          <ac:chgData name="Mrs Meola" userId="S::gw17beattiedanielle@glow.sch.uk::8e2ad03c-c9d4-4c31-b22a-815f1d082b67" providerId="AD" clId="Web-{32F3C1BB-4B28-4BB3-B117-ED4CF3849C12}" dt="2023-03-28T09:41:58.990" v="84" actId="1076"/>
          <ac:spMkLst>
            <pc:docMk/>
            <pc:sldMk cId="4260000821" sldId="403"/>
            <ac:spMk id="5" creationId="{00000000-0000-0000-0000-000000000000}"/>
          </ac:spMkLst>
        </pc:spChg>
        <pc:spChg chg="mod">
          <ac:chgData name="Mrs Meola" userId="S::gw17beattiedanielle@glow.sch.uk::8e2ad03c-c9d4-4c31-b22a-815f1d082b67" providerId="AD" clId="Web-{32F3C1BB-4B28-4BB3-B117-ED4CF3849C12}" dt="2023-03-28T09:42:45.444" v="145" actId="1076"/>
          <ac:spMkLst>
            <pc:docMk/>
            <pc:sldMk cId="4260000821" sldId="403"/>
            <ac:spMk id="6" creationId="{00000000-0000-0000-0000-000000000000}"/>
          </ac:spMkLst>
        </pc:spChg>
        <pc:picChg chg="mod">
          <ac:chgData name="Mrs Meola" userId="S::gw17beattiedanielle@glow.sch.uk::8e2ad03c-c9d4-4c31-b22a-815f1d082b67" providerId="AD" clId="Web-{32F3C1BB-4B28-4BB3-B117-ED4CF3849C12}" dt="2023-03-28T09:42:42.898" v="144" actId="14100"/>
          <ac:picMkLst>
            <pc:docMk/>
            <pc:sldMk cId="4260000821" sldId="403"/>
            <ac:picMk id="3" creationId="{74B51B11-EC21-212F-DEB3-02907EF157F5}"/>
          </ac:picMkLst>
        </pc:picChg>
      </pc:sldChg>
      <pc:sldChg chg="modSp">
        <pc:chgData name="Mrs Meola" userId="S::gw17beattiedanielle@glow.sch.uk::8e2ad03c-c9d4-4c31-b22a-815f1d082b67" providerId="AD" clId="Web-{32F3C1BB-4B28-4BB3-B117-ED4CF3849C12}" dt="2023-03-28T09:34:00.771" v="47" actId="20577"/>
        <pc:sldMkLst>
          <pc:docMk/>
          <pc:sldMk cId="1783461942" sldId="420"/>
        </pc:sldMkLst>
        <pc:spChg chg="mod">
          <ac:chgData name="Mrs Meola" userId="S::gw17beattiedanielle@glow.sch.uk::8e2ad03c-c9d4-4c31-b22a-815f1d082b67" providerId="AD" clId="Web-{32F3C1BB-4B28-4BB3-B117-ED4CF3849C12}" dt="2023-03-28T09:34:00.771" v="47" actId="20577"/>
          <ac:spMkLst>
            <pc:docMk/>
            <pc:sldMk cId="1783461942" sldId="420"/>
            <ac:spMk id="3" creationId="{00000000-0000-0000-0000-000000000000}"/>
          </ac:spMkLst>
        </pc:spChg>
      </pc:sldChg>
      <pc:sldChg chg="delSp modSp">
        <pc:chgData name="Mrs Meola" userId="S::gw17beattiedanielle@glow.sch.uk::8e2ad03c-c9d4-4c31-b22a-815f1d082b67" providerId="AD" clId="Web-{32F3C1BB-4B28-4BB3-B117-ED4CF3849C12}" dt="2023-03-28T09:44:07.697" v="182" actId="1076"/>
        <pc:sldMkLst>
          <pc:docMk/>
          <pc:sldMk cId="2442862446" sldId="428"/>
        </pc:sldMkLst>
        <pc:spChg chg="mod">
          <ac:chgData name="Mrs Meola" userId="S::gw17beattiedanielle@glow.sch.uk::8e2ad03c-c9d4-4c31-b22a-815f1d082b67" providerId="AD" clId="Web-{32F3C1BB-4B28-4BB3-B117-ED4CF3849C12}" dt="2023-03-28T09:43:28.790" v="162"/>
          <ac:spMkLst>
            <pc:docMk/>
            <pc:sldMk cId="2442862446" sldId="428"/>
            <ac:spMk id="2" creationId="{00000000-0000-0000-0000-000000000000}"/>
          </ac:spMkLst>
        </pc:spChg>
        <pc:spChg chg="del mod">
          <ac:chgData name="Mrs Meola" userId="S::gw17beattiedanielle@glow.sch.uk::8e2ad03c-c9d4-4c31-b22a-815f1d082b67" providerId="AD" clId="Web-{32F3C1BB-4B28-4BB3-B117-ED4CF3849C12}" dt="2023-03-28T09:43:43.087" v="172"/>
          <ac:spMkLst>
            <pc:docMk/>
            <pc:sldMk cId="2442862446" sldId="428"/>
            <ac:spMk id="3" creationId="{00000000-0000-0000-0000-000000000000}"/>
          </ac:spMkLst>
        </pc:spChg>
        <pc:spChg chg="mod">
          <ac:chgData name="Mrs Meola" userId="S::gw17beattiedanielle@glow.sch.uk::8e2ad03c-c9d4-4c31-b22a-815f1d082b67" providerId="AD" clId="Web-{32F3C1BB-4B28-4BB3-B117-ED4CF3849C12}" dt="2023-03-28T09:44:07.697" v="182" actId="1076"/>
          <ac:spMkLst>
            <pc:docMk/>
            <pc:sldMk cId="2442862446" sldId="428"/>
            <ac:spMk id="5" creationId="{FC6A6F89-A9DE-E101-A4B2-E722878B61FB}"/>
          </ac:spMkLst>
        </pc:spChg>
        <pc:spChg chg="mod">
          <ac:chgData name="Mrs Meola" userId="S::gw17beattiedanielle@glow.sch.uk::8e2ad03c-c9d4-4c31-b22a-815f1d082b67" providerId="AD" clId="Web-{32F3C1BB-4B28-4BB3-B117-ED4CF3849C12}" dt="2023-03-28T09:43:10.664" v="149"/>
          <ac:spMkLst>
            <pc:docMk/>
            <pc:sldMk cId="2442862446" sldId="428"/>
            <ac:spMk id="6" creationId="{7FAAFD39-7AA1-EFED-0AF0-50FA19E9AD97}"/>
          </ac:spMkLst>
        </pc:spChg>
        <pc:picChg chg="mod">
          <ac:chgData name="Mrs Meola" userId="S::gw17beattiedanielle@glow.sch.uk::8e2ad03c-c9d4-4c31-b22a-815f1d082b67" providerId="AD" clId="Web-{32F3C1BB-4B28-4BB3-B117-ED4CF3849C12}" dt="2023-03-28T09:44:01.369" v="181" actId="1076"/>
          <ac:picMkLst>
            <pc:docMk/>
            <pc:sldMk cId="2442862446" sldId="428"/>
            <ac:picMk id="8" creationId="{6D7AF0BC-08FB-B2CF-697D-29B0E2B3A79D}"/>
          </ac:picMkLst>
        </pc:picChg>
      </pc:sldChg>
      <pc:sldChg chg="addSp modSp">
        <pc:chgData name="Mrs Meola" userId="S::gw17beattiedanielle@glow.sch.uk::8e2ad03c-c9d4-4c31-b22a-815f1d082b67" providerId="AD" clId="Web-{32F3C1BB-4B28-4BB3-B117-ED4CF3849C12}" dt="2023-03-28T09:47:42.564" v="300" actId="1076"/>
        <pc:sldMkLst>
          <pc:docMk/>
          <pc:sldMk cId="1722170681" sldId="429"/>
        </pc:sldMkLst>
        <pc:picChg chg="add mod">
          <ac:chgData name="Mrs Meola" userId="S::gw17beattiedanielle@glow.sch.uk::8e2ad03c-c9d4-4c31-b22a-815f1d082b67" providerId="AD" clId="Web-{32F3C1BB-4B28-4BB3-B117-ED4CF3849C12}" dt="2023-03-28T09:47:34.251" v="296" actId="1076"/>
          <ac:picMkLst>
            <pc:docMk/>
            <pc:sldMk cId="1722170681" sldId="429"/>
            <ac:picMk id="2" creationId="{267197A8-70A3-78A8-7DFC-E9AE5F4EC4F1}"/>
          </ac:picMkLst>
        </pc:picChg>
        <pc:picChg chg="add mod">
          <ac:chgData name="Mrs Meola" userId="S::gw17beattiedanielle@glow.sch.uk::8e2ad03c-c9d4-4c31-b22a-815f1d082b67" providerId="AD" clId="Web-{32F3C1BB-4B28-4BB3-B117-ED4CF3849C12}" dt="2023-03-28T09:47:42.564" v="300" actId="1076"/>
          <ac:picMkLst>
            <pc:docMk/>
            <pc:sldMk cId="1722170681" sldId="429"/>
            <ac:picMk id="3" creationId="{F8344321-B833-7A7A-A71A-511BB19EBDB0}"/>
          </ac:picMkLst>
        </pc:picChg>
      </pc:sldChg>
      <pc:sldChg chg="modSp">
        <pc:chgData name="Mrs Meola" userId="S::gw17beattiedanielle@glow.sch.uk::8e2ad03c-c9d4-4c31-b22a-815f1d082b67" providerId="AD" clId="Web-{32F3C1BB-4B28-4BB3-B117-ED4CF3849C12}" dt="2023-03-28T09:35:18.273" v="49" actId="1076"/>
        <pc:sldMkLst>
          <pc:docMk/>
          <pc:sldMk cId="4292070684" sldId="435"/>
        </pc:sldMkLst>
        <pc:picChg chg="mod">
          <ac:chgData name="Mrs Meola" userId="S::gw17beattiedanielle@glow.sch.uk::8e2ad03c-c9d4-4c31-b22a-815f1d082b67" providerId="AD" clId="Web-{32F3C1BB-4B28-4BB3-B117-ED4CF3849C12}" dt="2023-03-28T09:35:18.273" v="49" actId="1076"/>
          <ac:picMkLst>
            <pc:docMk/>
            <pc:sldMk cId="4292070684" sldId="435"/>
            <ac:picMk id="5" creationId="{70702A16-395C-7480-DD98-D0D1A38244B3}"/>
          </ac:picMkLst>
        </pc:picChg>
      </pc:sldChg>
      <pc:sldChg chg="modSp">
        <pc:chgData name="Mrs Meola" userId="S::gw17beattiedanielle@glow.sch.uk::8e2ad03c-c9d4-4c31-b22a-815f1d082b67" providerId="AD" clId="Web-{32F3C1BB-4B28-4BB3-B117-ED4CF3849C12}" dt="2023-03-28T09:35:36.665" v="55" actId="14100"/>
        <pc:sldMkLst>
          <pc:docMk/>
          <pc:sldMk cId="2418325548" sldId="439"/>
        </pc:sldMkLst>
        <pc:spChg chg="mod">
          <ac:chgData name="Mrs Meola" userId="S::gw17beattiedanielle@glow.sch.uk::8e2ad03c-c9d4-4c31-b22a-815f1d082b67" providerId="AD" clId="Web-{32F3C1BB-4B28-4BB3-B117-ED4CF3849C12}" dt="2023-03-28T09:35:36.665" v="55" actId="14100"/>
          <ac:spMkLst>
            <pc:docMk/>
            <pc:sldMk cId="2418325548" sldId="439"/>
            <ac:spMk id="4" creationId="{00000000-0000-0000-0000-000000000000}"/>
          </ac:spMkLst>
        </pc:spChg>
        <pc:picChg chg="mod">
          <ac:chgData name="Mrs Meola" userId="S::gw17beattiedanielle@glow.sch.uk::8e2ad03c-c9d4-4c31-b22a-815f1d082b67" providerId="AD" clId="Web-{32F3C1BB-4B28-4BB3-B117-ED4CF3849C12}" dt="2023-03-28T09:35:25.149" v="50" actId="1076"/>
          <ac:picMkLst>
            <pc:docMk/>
            <pc:sldMk cId="2418325548" sldId="439"/>
            <ac:picMk id="2" creationId="{A355FF06-3771-AABF-94B4-48F16B5C73FA}"/>
          </ac:picMkLst>
        </pc:picChg>
      </pc:sldChg>
      <pc:sldChg chg="modSp">
        <pc:chgData name="Mrs Meola" userId="S::gw17beattiedanielle@glow.sch.uk::8e2ad03c-c9d4-4c31-b22a-815f1d082b67" providerId="AD" clId="Web-{32F3C1BB-4B28-4BB3-B117-ED4CF3849C12}" dt="2023-03-28T09:40:56.300" v="70" actId="1076"/>
        <pc:sldMkLst>
          <pc:docMk/>
          <pc:sldMk cId="3647520497" sldId="441"/>
        </pc:sldMkLst>
        <pc:spChg chg="mod">
          <ac:chgData name="Mrs Meola" userId="S::gw17beattiedanielle@glow.sch.uk::8e2ad03c-c9d4-4c31-b22a-815f1d082b67" providerId="AD" clId="Web-{32F3C1BB-4B28-4BB3-B117-ED4CF3849C12}" dt="2023-03-28T09:40:56.300" v="70" actId="1076"/>
          <ac:spMkLst>
            <pc:docMk/>
            <pc:sldMk cId="3647520497" sldId="441"/>
            <ac:spMk id="8" creationId="{00000000-0000-0000-0000-000000000000}"/>
          </ac:spMkLst>
        </pc:spChg>
      </pc:sldChg>
      <pc:sldChg chg="modSp">
        <pc:chgData name="Mrs Meola" userId="S::gw17beattiedanielle@glow.sch.uk::8e2ad03c-c9d4-4c31-b22a-815f1d082b67" providerId="AD" clId="Web-{32F3C1BB-4B28-4BB3-B117-ED4CF3849C12}" dt="2023-03-28T09:47:59.642" v="301" actId="1076"/>
        <pc:sldMkLst>
          <pc:docMk/>
          <pc:sldMk cId="4247262898" sldId="442"/>
        </pc:sldMkLst>
        <pc:picChg chg="mod">
          <ac:chgData name="Mrs Meola" userId="S::gw17beattiedanielle@glow.sch.uk::8e2ad03c-c9d4-4c31-b22a-815f1d082b67" providerId="AD" clId="Web-{32F3C1BB-4B28-4BB3-B117-ED4CF3849C12}" dt="2023-03-28T09:47:59.642" v="301" actId="1076"/>
          <ac:picMkLst>
            <pc:docMk/>
            <pc:sldMk cId="4247262898" sldId="442"/>
            <ac:picMk id="2" creationId="{A96ABE47-0A0E-E513-5C2C-9655940DDD5C}"/>
          </ac:picMkLst>
        </pc:picChg>
      </pc:sldChg>
      <pc:sldChg chg="modSp">
        <pc:chgData name="Mrs Meola" userId="S::gw17beattiedanielle@glow.sch.uk::8e2ad03c-c9d4-4c31-b22a-815f1d082b67" providerId="AD" clId="Web-{32F3C1BB-4B28-4BB3-B117-ED4CF3849C12}" dt="2023-03-28T09:32:02.345" v="2" actId="20577"/>
        <pc:sldMkLst>
          <pc:docMk/>
          <pc:sldMk cId="1128847181" sldId="453"/>
        </pc:sldMkLst>
        <pc:spChg chg="mod">
          <ac:chgData name="Mrs Meola" userId="S::gw17beattiedanielle@glow.sch.uk::8e2ad03c-c9d4-4c31-b22a-815f1d082b67" providerId="AD" clId="Web-{32F3C1BB-4B28-4BB3-B117-ED4CF3849C12}" dt="2023-03-28T09:32:02.345" v="2" actId="20577"/>
          <ac:spMkLst>
            <pc:docMk/>
            <pc:sldMk cId="1128847181" sldId="453"/>
            <ac:spMk id="5" creationId="{00000000-0000-0000-0000-000000000000}"/>
          </ac:spMkLst>
        </pc:spChg>
      </pc:sldChg>
      <pc:sldChg chg="addSp modSp">
        <pc:chgData name="Mrs Meola" userId="S::gw17beattiedanielle@glow.sch.uk::8e2ad03c-c9d4-4c31-b22a-815f1d082b67" providerId="AD" clId="Web-{32F3C1BB-4B28-4BB3-B117-ED4CF3849C12}" dt="2023-03-28T09:46:17.811" v="290"/>
        <pc:sldMkLst>
          <pc:docMk/>
          <pc:sldMk cId="1194060089" sldId="514"/>
        </pc:sldMkLst>
        <pc:spChg chg="add mod">
          <ac:chgData name="Mrs Meola" userId="S::gw17beattiedanielle@glow.sch.uk::8e2ad03c-c9d4-4c31-b22a-815f1d082b67" providerId="AD" clId="Web-{32F3C1BB-4B28-4BB3-B117-ED4CF3849C12}" dt="2023-03-28T09:46:17.811" v="290"/>
          <ac:spMkLst>
            <pc:docMk/>
            <pc:sldMk cId="1194060089" sldId="514"/>
            <ac:spMk id="4" creationId="{55D3AB35-5E78-5B9A-6A6D-913C91F588E4}"/>
          </ac:spMkLst>
        </pc:spChg>
        <pc:picChg chg="mod">
          <ac:chgData name="Mrs Meola" userId="S::gw17beattiedanielle@glow.sch.uk::8e2ad03c-c9d4-4c31-b22a-815f1d082b67" providerId="AD" clId="Web-{32F3C1BB-4B28-4BB3-B117-ED4CF3849C12}" dt="2023-03-28T09:44:13.932" v="183" actId="1076"/>
          <ac:picMkLst>
            <pc:docMk/>
            <pc:sldMk cId="1194060089" sldId="514"/>
            <ac:picMk id="3" creationId="{69A63E66-5EE8-A08A-8CF1-C00AC66AB081}"/>
          </ac:picMkLst>
        </pc:picChg>
      </pc:sldChg>
      <pc:sldChg chg="modSp">
        <pc:chgData name="Mrs Meola" userId="S::gw17beattiedanielle@glow.sch.uk::8e2ad03c-c9d4-4c31-b22a-815f1d082b67" providerId="AD" clId="Web-{32F3C1BB-4B28-4BB3-B117-ED4CF3849C12}" dt="2023-03-28T09:31:40.079" v="0" actId="1076"/>
        <pc:sldMkLst>
          <pc:docMk/>
          <pc:sldMk cId="2554020221" sldId="542"/>
        </pc:sldMkLst>
        <pc:picChg chg="mod">
          <ac:chgData name="Mrs Meola" userId="S::gw17beattiedanielle@glow.sch.uk::8e2ad03c-c9d4-4c31-b22a-815f1d082b67" providerId="AD" clId="Web-{32F3C1BB-4B28-4BB3-B117-ED4CF3849C12}" dt="2023-03-28T09:31:40.079" v="0" actId="1076"/>
          <ac:picMkLst>
            <pc:docMk/>
            <pc:sldMk cId="2554020221" sldId="542"/>
            <ac:picMk id="4" creationId="{19CCCCC9-F55F-A458-9E67-8A1AE78A300B}"/>
          </ac:picMkLst>
        </pc:picChg>
      </pc:sldChg>
      <pc:sldChg chg="delSp">
        <pc:chgData name="Mrs Meola" userId="S::gw17beattiedanielle@glow.sch.uk::8e2ad03c-c9d4-4c31-b22a-815f1d082b67" providerId="AD" clId="Web-{32F3C1BB-4B28-4BB3-B117-ED4CF3849C12}" dt="2023-03-28T09:35:04.523" v="48"/>
        <pc:sldMkLst>
          <pc:docMk/>
          <pc:sldMk cId="416435498" sldId="543"/>
        </pc:sldMkLst>
        <pc:spChg chg="del">
          <ac:chgData name="Mrs Meola" userId="S::gw17beattiedanielle@glow.sch.uk::8e2ad03c-c9d4-4c31-b22a-815f1d082b67" providerId="AD" clId="Web-{32F3C1BB-4B28-4BB3-B117-ED4CF3849C12}" dt="2023-03-28T09:35:04.523" v="48"/>
          <ac:spMkLst>
            <pc:docMk/>
            <pc:sldMk cId="416435498" sldId="543"/>
            <ac:spMk id="3" creationId="{9063498E-D858-5E16-418E-1431506FACB7}"/>
          </ac:spMkLst>
        </pc:spChg>
      </pc:sldChg>
      <pc:sldChg chg="modSp">
        <pc:chgData name="Mrs Meola" userId="S::gw17beattiedanielle@glow.sch.uk::8e2ad03c-c9d4-4c31-b22a-815f1d082b67" providerId="AD" clId="Web-{32F3C1BB-4B28-4BB3-B117-ED4CF3849C12}" dt="2023-03-28T09:33:42.614" v="41" actId="20577"/>
        <pc:sldMkLst>
          <pc:docMk/>
          <pc:sldMk cId="269336811" sldId="553"/>
        </pc:sldMkLst>
        <pc:spChg chg="mod">
          <ac:chgData name="Mrs Meola" userId="S::gw17beattiedanielle@glow.sch.uk::8e2ad03c-c9d4-4c31-b22a-815f1d082b67" providerId="AD" clId="Web-{32F3C1BB-4B28-4BB3-B117-ED4CF3849C12}" dt="2023-03-28T09:33:42.614" v="41" actId="20577"/>
          <ac:spMkLst>
            <pc:docMk/>
            <pc:sldMk cId="269336811" sldId="553"/>
            <ac:spMk id="4" creationId="{B8B29D41-D811-4C52-B61D-105E9BF815D5}"/>
          </ac:spMkLst>
        </pc:spChg>
        <pc:spChg chg="mod">
          <ac:chgData name="Mrs Meola" userId="S::gw17beattiedanielle@glow.sch.uk::8e2ad03c-c9d4-4c31-b22a-815f1d082b67" providerId="AD" clId="Web-{32F3C1BB-4B28-4BB3-B117-ED4CF3849C12}" dt="2023-03-28T09:33:30.270" v="36" actId="1076"/>
          <ac:spMkLst>
            <pc:docMk/>
            <pc:sldMk cId="269336811" sldId="553"/>
            <ac:spMk id="5" creationId="{00000000-0000-0000-0000-000000000000}"/>
          </ac:spMkLst>
        </pc:spChg>
        <pc:picChg chg="mod">
          <ac:chgData name="Mrs Meola" userId="S::gw17beattiedanielle@glow.sch.uk::8e2ad03c-c9d4-4c31-b22a-815f1d082b67" providerId="AD" clId="Web-{32F3C1BB-4B28-4BB3-B117-ED4CF3849C12}" dt="2023-03-28T09:32:14.486" v="6" actId="1076"/>
          <ac:picMkLst>
            <pc:docMk/>
            <pc:sldMk cId="269336811" sldId="553"/>
            <ac:picMk id="2" creationId="{BAC2DF18-ED4E-E651-3489-5214CBA3EC66}"/>
          </ac:picMkLst>
        </pc:picChg>
      </pc:sldChg>
    </pc:docChg>
  </pc:docChgLst>
  <pc:docChgLst>
    <pc:chgData name="Mr Millar" userId="S::gw08millargreg@glow.sch.uk::424d0598-ac7d-4a6d-8594-c164d523f234" providerId="AD" clId="Web-{C807F6F0-49E4-C2AA-A7CD-7BAB99EBCF34}"/>
    <pc:docChg chg="addSld modSld sldOrd">
      <pc:chgData name="Mr Millar" userId="S::gw08millargreg@glow.sch.uk::424d0598-ac7d-4a6d-8594-c164d523f234" providerId="AD" clId="Web-{C807F6F0-49E4-C2AA-A7CD-7BAB99EBCF34}" dt="2023-03-26T21:37:32.578" v="145" actId="20577"/>
      <pc:docMkLst>
        <pc:docMk/>
      </pc:docMkLst>
      <pc:sldChg chg="modSp">
        <pc:chgData name="Mr Millar" userId="S::gw08millargreg@glow.sch.uk::424d0598-ac7d-4a6d-8594-c164d523f234" providerId="AD" clId="Web-{C807F6F0-49E4-C2AA-A7CD-7BAB99EBCF34}" dt="2023-03-26T21:24:34.819" v="54" actId="20577"/>
        <pc:sldMkLst>
          <pc:docMk/>
          <pc:sldMk cId="800365792" sldId="392"/>
        </pc:sldMkLst>
        <pc:spChg chg="mod">
          <ac:chgData name="Mr Millar" userId="S::gw08millargreg@glow.sch.uk::424d0598-ac7d-4a6d-8594-c164d523f234" providerId="AD" clId="Web-{C807F6F0-49E4-C2AA-A7CD-7BAB99EBCF34}" dt="2023-03-26T21:24:34.819" v="54" actId="20577"/>
          <ac:spMkLst>
            <pc:docMk/>
            <pc:sldMk cId="800365792" sldId="392"/>
            <ac:spMk id="4" creationId="{00000000-0000-0000-0000-000000000000}"/>
          </ac:spMkLst>
        </pc:spChg>
      </pc:sldChg>
      <pc:sldChg chg="delSp modSp">
        <pc:chgData name="Mr Millar" userId="S::gw08millargreg@glow.sch.uk::424d0598-ac7d-4a6d-8594-c164d523f234" providerId="AD" clId="Web-{C807F6F0-49E4-C2AA-A7CD-7BAB99EBCF34}" dt="2023-03-26T21:00:33.262" v="25" actId="20577"/>
        <pc:sldMkLst>
          <pc:docMk/>
          <pc:sldMk cId="1783461942" sldId="420"/>
        </pc:sldMkLst>
        <pc:spChg chg="mod">
          <ac:chgData name="Mr Millar" userId="S::gw08millargreg@glow.sch.uk::424d0598-ac7d-4a6d-8594-c164d523f234" providerId="AD" clId="Web-{C807F6F0-49E4-C2AA-A7CD-7BAB99EBCF34}" dt="2023-03-26T21:00:33.262" v="25" actId="20577"/>
          <ac:spMkLst>
            <pc:docMk/>
            <pc:sldMk cId="1783461942" sldId="420"/>
            <ac:spMk id="3" creationId="{00000000-0000-0000-0000-000000000000}"/>
          </ac:spMkLst>
        </pc:spChg>
        <pc:picChg chg="del">
          <ac:chgData name="Mr Millar" userId="S::gw08millargreg@glow.sch.uk::424d0598-ac7d-4a6d-8594-c164d523f234" providerId="AD" clId="Web-{C807F6F0-49E4-C2AA-A7CD-7BAB99EBCF34}" dt="2023-03-26T20:59:56.338" v="2"/>
          <ac:picMkLst>
            <pc:docMk/>
            <pc:sldMk cId="1783461942" sldId="420"/>
            <ac:picMk id="2" creationId="{AEB354A0-7DB6-5AC2-FEB4-86D2180A6FB6}"/>
          </ac:picMkLst>
        </pc:picChg>
      </pc:sldChg>
      <pc:sldChg chg="modSp">
        <pc:chgData name="Mr Millar" userId="S::gw08millargreg@glow.sch.uk::424d0598-ac7d-4a6d-8594-c164d523f234" providerId="AD" clId="Web-{C807F6F0-49E4-C2AA-A7CD-7BAB99EBCF34}" dt="2023-03-26T21:25:53.228" v="87" actId="20577"/>
        <pc:sldMkLst>
          <pc:docMk/>
          <pc:sldMk cId="2442862446" sldId="428"/>
        </pc:sldMkLst>
        <pc:spChg chg="mod">
          <ac:chgData name="Mr Millar" userId="S::gw08millargreg@glow.sch.uk::424d0598-ac7d-4a6d-8594-c164d523f234" providerId="AD" clId="Web-{C807F6F0-49E4-C2AA-A7CD-7BAB99EBCF34}" dt="2023-03-26T21:25:53.228" v="87" actId="20577"/>
          <ac:spMkLst>
            <pc:docMk/>
            <pc:sldMk cId="2442862446" sldId="428"/>
            <ac:spMk id="2" creationId="{00000000-0000-0000-0000-000000000000}"/>
          </ac:spMkLst>
        </pc:spChg>
        <pc:spChg chg="mod">
          <ac:chgData name="Mr Millar" userId="S::gw08millargreg@glow.sch.uk::424d0598-ac7d-4a6d-8594-c164d523f234" providerId="AD" clId="Web-{C807F6F0-49E4-C2AA-A7CD-7BAB99EBCF34}" dt="2023-03-26T21:25:26.992" v="77" actId="20577"/>
          <ac:spMkLst>
            <pc:docMk/>
            <pc:sldMk cId="2442862446" sldId="428"/>
            <ac:spMk id="5" creationId="{FC6A6F89-A9DE-E101-A4B2-E722878B61FB}"/>
          </ac:spMkLst>
        </pc:spChg>
      </pc:sldChg>
      <pc:sldChg chg="modSp">
        <pc:chgData name="Mr Millar" userId="S::gw08millargreg@glow.sch.uk::424d0598-ac7d-4a6d-8594-c164d523f234" providerId="AD" clId="Web-{C807F6F0-49E4-C2AA-A7CD-7BAB99EBCF34}" dt="2023-03-26T21:23:09.332" v="36" actId="20577"/>
        <pc:sldMkLst>
          <pc:docMk/>
          <pc:sldMk cId="2418325548" sldId="439"/>
        </pc:sldMkLst>
        <pc:spChg chg="mod">
          <ac:chgData name="Mr Millar" userId="S::gw08millargreg@glow.sch.uk::424d0598-ac7d-4a6d-8594-c164d523f234" providerId="AD" clId="Web-{C807F6F0-49E4-C2AA-A7CD-7BAB99EBCF34}" dt="2023-03-26T21:23:09.332" v="36" actId="20577"/>
          <ac:spMkLst>
            <pc:docMk/>
            <pc:sldMk cId="2418325548" sldId="439"/>
            <ac:spMk id="4" creationId="{00000000-0000-0000-0000-000000000000}"/>
          </ac:spMkLst>
        </pc:spChg>
      </pc:sldChg>
      <pc:sldChg chg="modSp">
        <pc:chgData name="Mr Millar" userId="S::gw08millargreg@glow.sch.uk::424d0598-ac7d-4a6d-8594-c164d523f234" providerId="AD" clId="Web-{C807F6F0-49E4-C2AA-A7CD-7BAB99EBCF34}" dt="2023-03-26T21:26:18.166" v="89" actId="20577"/>
        <pc:sldMkLst>
          <pc:docMk/>
          <pc:sldMk cId="1194060089" sldId="514"/>
        </pc:sldMkLst>
        <pc:spChg chg="mod">
          <ac:chgData name="Mr Millar" userId="S::gw08millargreg@glow.sch.uk::424d0598-ac7d-4a6d-8594-c164d523f234" providerId="AD" clId="Web-{C807F6F0-49E4-C2AA-A7CD-7BAB99EBCF34}" dt="2023-03-26T21:26:18.166" v="89" actId="20577"/>
          <ac:spMkLst>
            <pc:docMk/>
            <pc:sldMk cId="1194060089" sldId="514"/>
            <ac:spMk id="2" creationId="{00000000-0000-0000-0000-000000000000}"/>
          </ac:spMkLst>
        </pc:spChg>
      </pc:sldChg>
      <pc:sldChg chg="ord">
        <pc:chgData name="Mr Millar" userId="S::gw08millargreg@glow.sch.uk::424d0598-ac7d-4a6d-8594-c164d523f234" providerId="AD" clId="Web-{C807F6F0-49E4-C2AA-A7CD-7BAB99EBCF34}" dt="2023-03-26T21:27:46.184" v="90"/>
        <pc:sldMkLst>
          <pc:docMk/>
          <pc:sldMk cId="3339499307" sldId="541"/>
        </pc:sldMkLst>
      </pc:sldChg>
      <pc:sldChg chg="modSp new">
        <pc:chgData name="Mr Millar" userId="S::gw08millargreg@glow.sch.uk::424d0598-ac7d-4a6d-8594-c164d523f234" providerId="AD" clId="Web-{C807F6F0-49E4-C2AA-A7CD-7BAB99EBCF34}" dt="2023-03-26T21:37:32.578" v="145" actId="20577"/>
        <pc:sldMkLst>
          <pc:docMk/>
          <pc:sldMk cId="939782662" sldId="545"/>
        </pc:sldMkLst>
        <pc:spChg chg="mod">
          <ac:chgData name="Mr Millar" userId="S::gw08millargreg@glow.sch.uk::424d0598-ac7d-4a6d-8594-c164d523f234" providerId="AD" clId="Web-{C807F6F0-49E4-C2AA-A7CD-7BAB99EBCF34}" dt="2023-03-26T21:31:48.457" v="94" actId="20577"/>
          <ac:spMkLst>
            <pc:docMk/>
            <pc:sldMk cId="939782662" sldId="545"/>
            <ac:spMk id="2" creationId="{F54B5A90-6D18-9D3E-21B0-84273DEAF1E7}"/>
          </ac:spMkLst>
        </pc:spChg>
        <pc:spChg chg="mod">
          <ac:chgData name="Mr Millar" userId="S::gw08millargreg@glow.sch.uk::424d0598-ac7d-4a6d-8594-c164d523f234" providerId="AD" clId="Web-{C807F6F0-49E4-C2AA-A7CD-7BAB99EBCF34}" dt="2023-03-26T21:37:32.578" v="145" actId="20577"/>
          <ac:spMkLst>
            <pc:docMk/>
            <pc:sldMk cId="939782662" sldId="545"/>
            <ac:spMk id="3" creationId="{9D009DB3-0C01-3B9A-C2F9-4AD35892D915}"/>
          </ac:spMkLst>
        </pc:spChg>
      </pc:sldChg>
      <pc:sldChg chg="modSp new">
        <pc:chgData name="Mr Millar" userId="S::gw08millargreg@glow.sch.uk::424d0598-ac7d-4a6d-8594-c164d523f234" providerId="AD" clId="Web-{C807F6F0-49E4-C2AA-A7CD-7BAB99EBCF34}" dt="2023-03-26T21:32:58.475" v="137" actId="20577"/>
        <pc:sldMkLst>
          <pc:docMk/>
          <pc:sldMk cId="3084028013" sldId="546"/>
        </pc:sldMkLst>
        <pc:spChg chg="mod">
          <ac:chgData name="Mr Millar" userId="S::gw08millargreg@glow.sch.uk::424d0598-ac7d-4a6d-8594-c164d523f234" providerId="AD" clId="Web-{C807F6F0-49E4-C2AA-A7CD-7BAB99EBCF34}" dt="2023-03-26T21:32:52.834" v="132" actId="20577"/>
          <ac:spMkLst>
            <pc:docMk/>
            <pc:sldMk cId="3084028013" sldId="546"/>
            <ac:spMk id="2" creationId="{BF16B542-0008-0EE1-7D07-3E21E4B3EE9B}"/>
          </ac:spMkLst>
        </pc:spChg>
        <pc:spChg chg="mod">
          <ac:chgData name="Mr Millar" userId="S::gw08millargreg@glow.sch.uk::424d0598-ac7d-4a6d-8594-c164d523f234" providerId="AD" clId="Web-{C807F6F0-49E4-C2AA-A7CD-7BAB99EBCF34}" dt="2023-03-26T21:32:58.475" v="137" actId="20577"/>
          <ac:spMkLst>
            <pc:docMk/>
            <pc:sldMk cId="3084028013" sldId="546"/>
            <ac:spMk id="3" creationId="{7D5A94F6-D726-A4AC-92C2-7271EA5F8C3E}"/>
          </ac:spMkLst>
        </pc:spChg>
      </pc:sldChg>
    </pc:docChg>
  </pc:docChgLst>
  <pc:docChgLst>
    <pc:chgData name="Mr Millar" userId="S::gw08millargreg@glow.sch.uk::424d0598-ac7d-4a6d-8594-c164d523f234" providerId="AD" clId="Web-{71AFEFB8-0C28-7DCA-E885-F3B30812F57C}"/>
    <pc:docChg chg="addSld delSld modSld sldOrd">
      <pc:chgData name="Mr Millar" userId="S::gw08millargreg@glow.sch.uk::424d0598-ac7d-4a6d-8594-c164d523f234" providerId="AD" clId="Web-{71AFEFB8-0C28-7DCA-E885-F3B30812F57C}" dt="2023-03-28T14:22:17.876" v="262" actId="1076"/>
      <pc:docMkLst>
        <pc:docMk/>
      </pc:docMkLst>
      <pc:sldChg chg="modSp">
        <pc:chgData name="Mr Millar" userId="S::gw08millargreg@glow.sch.uk::424d0598-ac7d-4a6d-8594-c164d523f234" providerId="AD" clId="Web-{71AFEFB8-0C28-7DCA-E885-F3B30812F57C}" dt="2023-03-28T14:21:07.390" v="255" actId="20577"/>
        <pc:sldMkLst>
          <pc:docMk/>
          <pc:sldMk cId="1783461942" sldId="420"/>
        </pc:sldMkLst>
        <pc:spChg chg="mod">
          <ac:chgData name="Mr Millar" userId="S::gw08millargreg@glow.sch.uk::424d0598-ac7d-4a6d-8594-c164d523f234" providerId="AD" clId="Web-{71AFEFB8-0C28-7DCA-E885-F3B30812F57C}" dt="2023-03-28T14:21:07.390" v="255" actId="20577"/>
          <ac:spMkLst>
            <pc:docMk/>
            <pc:sldMk cId="1783461942" sldId="420"/>
            <ac:spMk id="3" creationId="{00000000-0000-0000-0000-000000000000}"/>
          </ac:spMkLst>
        </pc:spChg>
      </pc:sldChg>
      <pc:sldChg chg="del">
        <pc:chgData name="Mr Millar" userId="S::gw08millargreg@glow.sch.uk::424d0598-ac7d-4a6d-8594-c164d523f234" providerId="AD" clId="Web-{71AFEFB8-0C28-7DCA-E885-F3B30812F57C}" dt="2023-03-28T13:54:45.424" v="231"/>
        <pc:sldMkLst>
          <pc:docMk/>
          <pc:sldMk cId="3917136967" sldId="425"/>
        </pc:sldMkLst>
      </pc:sldChg>
      <pc:sldChg chg="del ord">
        <pc:chgData name="Mr Millar" userId="S::gw08millargreg@glow.sch.uk::424d0598-ac7d-4a6d-8594-c164d523f234" providerId="AD" clId="Web-{71AFEFB8-0C28-7DCA-E885-F3B30812F57C}" dt="2023-03-28T13:51:19.918" v="202"/>
        <pc:sldMkLst>
          <pc:docMk/>
          <pc:sldMk cId="3917136967" sldId="426"/>
        </pc:sldMkLst>
      </pc:sldChg>
      <pc:sldChg chg="modSp">
        <pc:chgData name="Mr Millar" userId="S::gw08millargreg@glow.sch.uk::424d0598-ac7d-4a6d-8594-c164d523f234" providerId="AD" clId="Web-{71AFEFB8-0C28-7DCA-E885-F3B30812F57C}" dt="2023-03-28T14:12:03.640" v="234" actId="20577"/>
        <pc:sldMkLst>
          <pc:docMk/>
          <pc:sldMk cId="1722170681" sldId="429"/>
        </pc:sldMkLst>
        <pc:spChg chg="mod">
          <ac:chgData name="Mr Millar" userId="S::gw08millargreg@glow.sch.uk::424d0598-ac7d-4a6d-8594-c164d523f234" providerId="AD" clId="Web-{71AFEFB8-0C28-7DCA-E885-F3B30812F57C}" dt="2023-03-28T14:12:03.640" v="234" actId="20577"/>
          <ac:spMkLst>
            <pc:docMk/>
            <pc:sldMk cId="1722170681" sldId="429"/>
            <ac:spMk id="5" creationId="{00000000-0000-0000-0000-000000000000}"/>
          </ac:spMkLst>
        </pc:spChg>
      </pc:sldChg>
      <pc:sldChg chg="addSp delSp modSp">
        <pc:chgData name="Mr Millar" userId="S::gw08millargreg@glow.sch.uk::424d0598-ac7d-4a6d-8594-c164d523f234" providerId="AD" clId="Web-{71AFEFB8-0C28-7DCA-E885-F3B30812F57C}" dt="2023-03-28T12:03:26.584" v="41" actId="1076"/>
        <pc:sldMkLst>
          <pc:docMk/>
          <pc:sldMk cId="2418325548" sldId="439"/>
        </pc:sldMkLst>
        <pc:spChg chg="mod">
          <ac:chgData name="Mr Millar" userId="S::gw08millargreg@glow.sch.uk::424d0598-ac7d-4a6d-8594-c164d523f234" providerId="AD" clId="Web-{71AFEFB8-0C28-7DCA-E885-F3B30812F57C}" dt="2023-03-28T12:03:06.521" v="39" actId="14100"/>
          <ac:spMkLst>
            <pc:docMk/>
            <pc:sldMk cId="2418325548" sldId="439"/>
            <ac:spMk id="4" creationId="{00000000-0000-0000-0000-000000000000}"/>
          </ac:spMkLst>
        </pc:spChg>
        <pc:picChg chg="del mod">
          <ac:chgData name="Mr Millar" userId="S::gw08millargreg@glow.sch.uk::424d0598-ac7d-4a6d-8594-c164d523f234" providerId="AD" clId="Web-{71AFEFB8-0C28-7DCA-E885-F3B30812F57C}" dt="2023-03-28T12:00:07.750" v="21"/>
          <ac:picMkLst>
            <pc:docMk/>
            <pc:sldMk cId="2418325548" sldId="439"/>
            <ac:picMk id="2" creationId="{A355FF06-3771-AABF-94B4-48F16B5C73FA}"/>
          </ac:picMkLst>
        </pc:picChg>
        <pc:picChg chg="add mod">
          <ac:chgData name="Mr Millar" userId="S::gw08millargreg@glow.sch.uk::424d0598-ac7d-4a6d-8594-c164d523f234" providerId="AD" clId="Web-{71AFEFB8-0C28-7DCA-E885-F3B30812F57C}" dt="2023-03-28T12:03:26.584" v="41" actId="1076"/>
          <ac:picMkLst>
            <pc:docMk/>
            <pc:sldMk cId="2418325548" sldId="439"/>
            <ac:picMk id="3" creationId="{C0B934E0-EE4E-33DD-4338-E32347AF6732}"/>
          </ac:picMkLst>
        </pc:picChg>
      </pc:sldChg>
      <pc:sldChg chg="modSp">
        <pc:chgData name="Mr Millar" userId="S::gw08millargreg@glow.sch.uk::424d0598-ac7d-4a6d-8594-c164d523f234" providerId="AD" clId="Web-{71AFEFB8-0C28-7DCA-E885-F3B30812F57C}" dt="2023-03-28T14:12:21.141" v="241" actId="20577"/>
        <pc:sldMkLst>
          <pc:docMk/>
          <pc:sldMk cId="3907246809" sldId="538"/>
        </pc:sldMkLst>
        <pc:spChg chg="mod">
          <ac:chgData name="Mr Millar" userId="S::gw08millargreg@glow.sch.uk::424d0598-ac7d-4a6d-8594-c164d523f234" providerId="AD" clId="Web-{71AFEFB8-0C28-7DCA-E885-F3B30812F57C}" dt="2023-03-28T14:12:21.141" v="241" actId="20577"/>
          <ac:spMkLst>
            <pc:docMk/>
            <pc:sldMk cId="3907246809" sldId="538"/>
            <ac:spMk id="5" creationId="{00000000-0000-0000-0000-000000000000}"/>
          </ac:spMkLst>
        </pc:spChg>
      </pc:sldChg>
      <pc:sldChg chg="ord">
        <pc:chgData name="Mr Millar" userId="S::gw08millargreg@glow.sch.uk::424d0598-ac7d-4a6d-8594-c164d523f234" providerId="AD" clId="Web-{71AFEFB8-0C28-7DCA-E885-F3B30812F57C}" dt="2023-03-28T13:54:15.017" v="230"/>
        <pc:sldMkLst>
          <pc:docMk/>
          <pc:sldMk cId="1857134332" sldId="540"/>
        </pc:sldMkLst>
      </pc:sldChg>
      <pc:sldChg chg="addSp delSp modSp mod modClrScheme chgLayout">
        <pc:chgData name="Mr Millar" userId="S::gw08millargreg@glow.sch.uk::424d0598-ac7d-4a6d-8594-c164d523f234" providerId="AD" clId="Web-{71AFEFB8-0C28-7DCA-E885-F3B30812F57C}" dt="2023-03-28T14:22:17.876" v="262" actId="1076"/>
        <pc:sldMkLst>
          <pc:docMk/>
          <pc:sldMk cId="416435498" sldId="543"/>
        </pc:sldMkLst>
        <pc:spChg chg="mod ord">
          <ac:chgData name="Mr Millar" userId="S::gw08millargreg@glow.sch.uk::424d0598-ac7d-4a6d-8594-c164d523f234" providerId="AD" clId="Web-{71AFEFB8-0C28-7DCA-E885-F3B30812F57C}" dt="2023-03-28T14:22:11.782" v="261" actId="1076"/>
          <ac:spMkLst>
            <pc:docMk/>
            <pc:sldMk cId="416435498" sldId="543"/>
            <ac:spMk id="2" creationId="{A03372A7-2392-273E-119C-AD408794D816}"/>
          </ac:spMkLst>
        </pc:spChg>
        <pc:spChg chg="add mod">
          <ac:chgData name="Mr Millar" userId="S::gw08millargreg@glow.sch.uk::424d0598-ac7d-4a6d-8594-c164d523f234" providerId="AD" clId="Web-{71AFEFB8-0C28-7DCA-E885-F3B30812F57C}" dt="2023-03-28T14:22:17.876" v="262" actId="1076"/>
          <ac:spMkLst>
            <pc:docMk/>
            <pc:sldMk cId="416435498" sldId="543"/>
            <ac:spMk id="3" creationId="{7C65D935-202B-6011-F588-8CD012BC7733}"/>
          </ac:spMkLst>
        </pc:spChg>
        <pc:picChg chg="add del">
          <ac:chgData name="Mr Millar" userId="S::gw08millargreg@glow.sch.uk::424d0598-ac7d-4a6d-8594-c164d523f234" providerId="AD" clId="Web-{71AFEFB8-0C28-7DCA-E885-F3B30812F57C}" dt="2023-03-28T13:03:08.479" v="44"/>
          <ac:picMkLst>
            <pc:docMk/>
            <pc:sldMk cId="416435498" sldId="543"/>
            <ac:picMk id="5" creationId="{F45C1CE2-9FF2-BA46-1188-AC72FA404E0D}"/>
          </ac:picMkLst>
        </pc:picChg>
      </pc:sldChg>
      <pc:sldChg chg="del">
        <pc:chgData name="Mr Millar" userId="S::gw08millargreg@glow.sch.uk::424d0598-ac7d-4a6d-8594-c164d523f234" providerId="AD" clId="Web-{71AFEFB8-0C28-7DCA-E885-F3B30812F57C}" dt="2023-03-28T13:19:37.944" v="192"/>
        <pc:sldMkLst>
          <pc:docMk/>
          <pc:sldMk cId="3167312501" sldId="554"/>
        </pc:sldMkLst>
      </pc:sldChg>
      <pc:sldChg chg="add">
        <pc:chgData name="Mr Millar" userId="S::gw08millargreg@glow.sch.uk::424d0598-ac7d-4a6d-8594-c164d523f234" providerId="AD" clId="Web-{71AFEFB8-0C28-7DCA-E885-F3B30812F57C}" dt="2023-03-28T13:19:48.444" v="193"/>
        <pc:sldMkLst>
          <pc:docMk/>
          <pc:sldMk cId="4021183342" sldId="554"/>
        </pc:sldMkLst>
      </pc:sldChg>
      <pc:sldChg chg="modSp new">
        <pc:chgData name="Mr Millar" userId="S::gw08millargreg@glow.sch.uk::424d0598-ac7d-4a6d-8594-c164d523f234" providerId="AD" clId="Web-{71AFEFB8-0C28-7DCA-E885-F3B30812F57C}" dt="2023-03-28T13:32:53.794" v="200" actId="20577"/>
        <pc:sldMkLst>
          <pc:docMk/>
          <pc:sldMk cId="2848023607" sldId="555"/>
        </pc:sldMkLst>
        <pc:spChg chg="mod">
          <ac:chgData name="Mr Millar" userId="S::gw08millargreg@glow.sch.uk::424d0598-ac7d-4a6d-8594-c164d523f234" providerId="AD" clId="Web-{71AFEFB8-0C28-7DCA-E885-F3B30812F57C}" dt="2023-03-28T13:32:53.794" v="200" actId="20577"/>
          <ac:spMkLst>
            <pc:docMk/>
            <pc:sldMk cId="2848023607" sldId="555"/>
            <ac:spMk id="2" creationId="{AA0F15FD-6861-AC5A-BA4B-B5BB03DD8C30}"/>
          </ac:spMkLst>
        </pc:spChg>
      </pc:sldChg>
      <pc:sldChg chg="addSp modSp new">
        <pc:chgData name="Mr Millar" userId="S::gw08millargreg@glow.sch.uk::424d0598-ac7d-4a6d-8594-c164d523f234" providerId="AD" clId="Web-{71AFEFB8-0C28-7DCA-E885-F3B30812F57C}" dt="2023-03-28T13:54:02.329" v="229" actId="14100"/>
        <pc:sldMkLst>
          <pc:docMk/>
          <pc:sldMk cId="2131883253" sldId="556"/>
        </pc:sldMkLst>
        <pc:spChg chg="mod">
          <ac:chgData name="Mr Millar" userId="S::gw08millargreg@glow.sch.uk::424d0598-ac7d-4a6d-8594-c164d523f234" providerId="AD" clId="Web-{71AFEFB8-0C28-7DCA-E885-F3B30812F57C}" dt="2023-03-28T13:53:36.391" v="223" actId="20577"/>
          <ac:spMkLst>
            <pc:docMk/>
            <pc:sldMk cId="2131883253" sldId="556"/>
            <ac:spMk id="2" creationId="{4EE5A97D-F8F1-8DC0-4806-C4395B5BA721}"/>
          </ac:spMkLst>
        </pc:spChg>
        <pc:picChg chg="add mod">
          <ac:chgData name="Mr Millar" userId="S::gw08millargreg@glow.sch.uk::424d0598-ac7d-4a6d-8594-c164d523f234" providerId="AD" clId="Web-{71AFEFB8-0C28-7DCA-E885-F3B30812F57C}" dt="2023-03-28T13:54:02.329" v="229" actId="14100"/>
          <ac:picMkLst>
            <pc:docMk/>
            <pc:sldMk cId="2131883253" sldId="556"/>
            <ac:picMk id="5" creationId="{89BD42A2-4EFB-6595-29C8-6EAA659286F5}"/>
          </ac:picMkLst>
        </pc:picChg>
      </pc:sldChg>
    </pc:docChg>
  </pc:docChgLst>
  <pc:docChgLst>
    <pc:chgData name="Mrs Meola" userId="S::gw17beattiedanielle@glow.sch.uk::8e2ad03c-c9d4-4c31-b22a-815f1d082b67" providerId="AD" clId="Web-{8AA18F43-3379-4078-A253-301E18B6B4C7}"/>
    <pc:docChg chg="addSld delSld modSld sldOrd">
      <pc:chgData name="Mrs Meola" userId="S::gw17beattiedanielle@glow.sch.uk::8e2ad03c-c9d4-4c31-b22a-815f1d082b67" providerId="AD" clId="Web-{8AA18F43-3379-4078-A253-301E18B6B4C7}" dt="2023-03-28T14:33:31.214" v="542"/>
      <pc:docMkLst>
        <pc:docMk/>
      </pc:docMkLst>
      <pc:sldChg chg="addSp modSp">
        <pc:chgData name="Mrs Meola" userId="S::gw17beattiedanielle@glow.sch.uk::8e2ad03c-c9d4-4c31-b22a-815f1d082b67" providerId="AD" clId="Web-{8AA18F43-3379-4078-A253-301E18B6B4C7}" dt="2023-03-28T14:23:20.656" v="355" actId="1076"/>
        <pc:sldMkLst>
          <pc:docMk/>
          <pc:sldMk cId="1177765821" sldId="366"/>
        </pc:sldMkLst>
        <pc:spChg chg="add mod">
          <ac:chgData name="Mrs Meola" userId="S::gw17beattiedanielle@glow.sch.uk::8e2ad03c-c9d4-4c31-b22a-815f1d082b67" providerId="AD" clId="Web-{8AA18F43-3379-4078-A253-301E18B6B4C7}" dt="2023-03-28T14:23:20.656" v="355" actId="1076"/>
          <ac:spMkLst>
            <pc:docMk/>
            <pc:sldMk cId="1177765821" sldId="366"/>
            <ac:spMk id="4" creationId="{6D54145D-151C-87A1-73D5-A8ABB25D454C}"/>
          </ac:spMkLst>
        </pc:spChg>
      </pc:sldChg>
      <pc:sldChg chg="addSp delSp modSp">
        <pc:chgData name="Mrs Meola" userId="S::gw17beattiedanielle@glow.sch.uk::8e2ad03c-c9d4-4c31-b22a-815f1d082b67" providerId="AD" clId="Web-{8AA18F43-3379-4078-A253-301E18B6B4C7}" dt="2023-03-28T14:31:38.065" v="525" actId="1076"/>
        <pc:sldMkLst>
          <pc:docMk/>
          <pc:sldMk cId="4292070684" sldId="435"/>
        </pc:sldMkLst>
        <pc:spChg chg="add del mod">
          <ac:chgData name="Mrs Meola" userId="S::gw17beattiedanielle@glow.sch.uk::8e2ad03c-c9d4-4c31-b22a-815f1d082b67" providerId="AD" clId="Web-{8AA18F43-3379-4078-A253-301E18B6B4C7}" dt="2023-03-28T14:23:39.126" v="360"/>
          <ac:spMkLst>
            <pc:docMk/>
            <pc:sldMk cId="4292070684" sldId="435"/>
            <ac:spMk id="3" creationId="{7583819D-A5C1-258A-6661-3B14DDAFA4A8}"/>
          </ac:spMkLst>
        </pc:spChg>
        <pc:spChg chg="mod">
          <ac:chgData name="Mrs Meola" userId="S::gw17beattiedanielle@glow.sch.uk::8e2ad03c-c9d4-4c31-b22a-815f1d082b67" providerId="AD" clId="Web-{8AA18F43-3379-4078-A253-301E18B6B4C7}" dt="2023-03-28T14:24:59.475" v="409" actId="20577"/>
          <ac:spMkLst>
            <pc:docMk/>
            <pc:sldMk cId="4292070684" sldId="435"/>
            <ac:spMk id="4" creationId="{00000000-0000-0000-0000-000000000000}"/>
          </ac:spMkLst>
        </pc:spChg>
        <pc:spChg chg="add mod">
          <ac:chgData name="Mrs Meola" userId="S::gw17beattiedanielle@glow.sch.uk::8e2ad03c-c9d4-4c31-b22a-815f1d082b67" providerId="AD" clId="Web-{8AA18F43-3379-4078-A253-301E18B6B4C7}" dt="2023-03-28T14:31:38.065" v="525" actId="1076"/>
          <ac:spMkLst>
            <pc:docMk/>
            <pc:sldMk cId="4292070684" sldId="435"/>
            <ac:spMk id="9" creationId="{862121F4-A69D-0271-420C-822A0AEB1CC5}"/>
          </ac:spMkLst>
        </pc:spChg>
        <pc:picChg chg="mod">
          <ac:chgData name="Mrs Meola" userId="S::gw17beattiedanielle@glow.sch.uk::8e2ad03c-c9d4-4c31-b22a-815f1d082b67" providerId="AD" clId="Web-{8AA18F43-3379-4078-A253-301E18B6B4C7}" dt="2023-03-28T14:25:06.475" v="411" actId="1076"/>
          <ac:picMkLst>
            <pc:docMk/>
            <pc:sldMk cId="4292070684" sldId="435"/>
            <ac:picMk id="5" creationId="{70702A16-395C-7480-DD98-D0D1A38244B3}"/>
          </ac:picMkLst>
        </pc:picChg>
        <pc:picChg chg="add mod">
          <ac:chgData name="Mrs Meola" userId="S::gw17beattiedanielle@glow.sch.uk::8e2ad03c-c9d4-4c31-b22a-815f1d082b67" providerId="AD" clId="Web-{8AA18F43-3379-4078-A253-301E18B6B4C7}" dt="2023-03-28T14:25:04.319" v="410" actId="1076"/>
          <ac:picMkLst>
            <pc:docMk/>
            <pc:sldMk cId="4292070684" sldId="435"/>
            <ac:picMk id="6" creationId="{C638348D-83B5-A148-6737-C01E8532B4D5}"/>
          </ac:picMkLst>
        </pc:picChg>
        <pc:picChg chg="mod">
          <ac:chgData name="Mrs Meola" userId="S::gw17beattiedanielle@glow.sch.uk::8e2ad03c-c9d4-4c31-b22a-815f1d082b67" providerId="AD" clId="Web-{8AA18F43-3379-4078-A253-301E18B6B4C7}" dt="2023-03-28T14:24:30.786" v="385" actId="1076"/>
          <ac:picMkLst>
            <pc:docMk/>
            <pc:sldMk cId="4292070684" sldId="435"/>
            <ac:picMk id="8" creationId="{F0C1A0E3-4D56-9D27-C551-BFAC2F249621}"/>
          </ac:picMkLst>
        </pc:picChg>
      </pc:sldChg>
      <pc:sldChg chg="modSp">
        <pc:chgData name="Mrs Meola" userId="S::gw17beattiedanielle@glow.sch.uk::8e2ad03c-c9d4-4c31-b22a-815f1d082b67" providerId="AD" clId="Web-{8AA18F43-3379-4078-A253-301E18B6B4C7}" dt="2023-03-28T14:31:24.767" v="524" actId="1076"/>
        <pc:sldMkLst>
          <pc:docMk/>
          <pc:sldMk cId="2418325548" sldId="439"/>
        </pc:sldMkLst>
        <pc:spChg chg="mod">
          <ac:chgData name="Mrs Meola" userId="S::gw17beattiedanielle@glow.sch.uk::8e2ad03c-c9d4-4c31-b22a-815f1d082b67" providerId="AD" clId="Web-{8AA18F43-3379-4078-A253-301E18B6B4C7}" dt="2023-03-28T14:31:19.173" v="521" actId="1076"/>
          <ac:spMkLst>
            <pc:docMk/>
            <pc:sldMk cId="2418325548" sldId="439"/>
            <ac:spMk id="4" creationId="{00000000-0000-0000-0000-000000000000}"/>
          </ac:spMkLst>
        </pc:spChg>
        <pc:picChg chg="mod">
          <ac:chgData name="Mrs Meola" userId="S::gw17beattiedanielle@glow.sch.uk::8e2ad03c-c9d4-4c31-b22a-815f1d082b67" providerId="AD" clId="Web-{8AA18F43-3379-4078-A253-301E18B6B4C7}" dt="2023-03-28T14:31:24.767" v="524" actId="1076"/>
          <ac:picMkLst>
            <pc:docMk/>
            <pc:sldMk cId="2418325548" sldId="439"/>
            <ac:picMk id="3" creationId="{C0B934E0-EE4E-33DD-4338-E32347AF6732}"/>
          </ac:picMkLst>
        </pc:picChg>
      </pc:sldChg>
      <pc:sldChg chg="addSp modSp">
        <pc:chgData name="Mrs Meola" userId="S::gw17beattiedanielle@glow.sch.uk::8e2ad03c-c9d4-4c31-b22a-815f1d082b67" providerId="AD" clId="Web-{8AA18F43-3379-4078-A253-301E18B6B4C7}" dt="2023-03-28T14:20:51.520" v="280" actId="20577"/>
        <pc:sldMkLst>
          <pc:docMk/>
          <pc:sldMk cId="2709109483" sldId="475"/>
        </pc:sldMkLst>
        <pc:spChg chg="add mod">
          <ac:chgData name="Mrs Meola" userId="S::gw17beattiedanielle@glow.sch.uk::8e2ad03c-c9d4-4c31-b22a-815f1d082b67" providerId="AD" clId="Web-{8AA18F43-3379-4078-A253-301E18B6B4C7}" dt="2023-03-28T14:20:51.520" v="280" actId="20577"/>
          <ac:spMkLst>
            <pc:docMk/>
            <pc:sldMk cId="2709109483" sldId="475"/>
            <ac:spMk id="5" creationId="{8ABD8B85-8FA8-86C2-9FEF-59C2832F4A9C}"/>
          </ac:spMkLst>
        </pc:spChg>
        <pc:picChg chg="add mod">
          <ac:chgData name="Mrs Meola" userId="S::gw17beattiedanielle@glow.sch.uk::8e2ad03c-c9d4-4c31-b22a-815f1d082b67" providerId="AD" clId="Web-{8AA18F43-3379-4078-A253-301E18B6B4C7}" dt="2023-03-28T14:06:12.475" v="17" actId="1076"/>
          <ac:picMkLst>
            <pc:docMk/>
            <pc:sldMk cId="2709109483" sldId="475"/>
            <ac:picMk id="3" creationId="{0854DA9D-C4D2-0C2C-3554-362321C36B00}"/>
          </ac:picMkLst>
        </pc:picChg>
      </pc:sldChg>
      <pc:sldChg chg="addSp delSp modSp">
        <pc:chgData name="Mrs Meola" userId="S::gw17beattiedanielle@glow.sch.uk::8e2ad03c-c9d4-4c31-b22a-815f1d082b67" providerId="AD" clId="Web-{8AA18F43-3379-4078-A253-301E18B6B4C7}" dt="2023-03-28T14:33:25.245" v="541" actId="14100"/>
        <pc:sldMkLst>
          <pc:docMk/>
          <pc:sldMk cId="416435498" sldId="543"/>
        </pc:sldMkLst>
        <pc:spChg chg="del mod">
          <ac:chgData name="Mrs Meola" userId="S::gw17beattiedanielle@glow.sch.uk::8e2ad03c-c9d4-4c31-b22a-815f1d082b67" providerId="AD" clId="Web-{8AA18F43-3379-4078-A253-301E18B6B4C7}" dt="2023-03-28T14:33:13.681" v="537"/>
          <ac:spMkLst>
            <pc:docMk/>
            <pc:sldMk cId="416435498" sldId="543"/>
            <ac:spMk id="2" creationId="{A03372A7-2392-273E-119C-AD408794D816}"/>
          </ac:spMkLst>
        </pc:spChg>
        <pc:spChg chg="mod">
          <ac:chgData name="Mrs Meola" userId="S::gw17beattiedanielle@glow.sch.uk::8e2ad03c-c9d4-4c31-b22a-815f1d082b67" providerId="AD" clId="Web-{8AA18F43-3379-4078-A253-301E18B6B4C7}" dt="2023-03-28T14:33:25.245" v="541" actId="14100"/>
          <ac:spMkLst>
            <pc:docMk/>
            <pc:sldMk cId="416435498" sldId="543"/>
            <ac:spMk id="3" creationId="{7C65D935-202B-6011-F588-8CD012BC7733}"/>
          </ac:spMkLst>
        </pc:spChg>
        <pc:spChg chg="add mod">
          <ac:chgData name="Mrs Meola" userId="S::gw17beattiedanielle@glow.sch.uk::8e2ad03c-c9d4-4c31-b22a-815f1d082b67" providerId="AD" clId="Web-{8AA18F43-3379-4078-A253-301E18B6B4C7}" dt="2023-03-28T14:33:03.102" v="535" actId="1076"/>
          <ac:spMkLst>
            <pc:docMk/>
            <pc:sldMk cId="416435498" sldId="543"/>
            <ac:spMk id="6" creationId="{661CCCD2-1464-5AAA-D839-5ADB8491482F}"/>
          </ac:spMkLst>
        </pc:spChg>
        <pc:spChg chg="add del mod">
          <ac:chgData name="Mrs Meola" userId="S::gw17beattiedanielle@glow.sch.uk::8e2ad03c-c9d4-4c31-b22a-815f1d082b67" providerId="AD" clId="Web-{8AA18F43-3379-4078-A253-301E18B6B4C7}" dt="2023-03-28T14:33:15.353" v="538"/>
          <ac:spMkLst>
            <pc:docMk/>
            <pc:sldMk cId="416435498" sldId="543"/>
            <ac:spMk id="8" creationId="{24FA277F-FD91-074B-5909-91902A945B85}"/>
          </ac:spMkLst>
        </pc:spChg>
      </pc:sldChg>
      <pc:sldChg chg="modSp">
        <pc:chgData name="Mrs Meola" userId="S::gw17beattiedanielle@glow.sch.uk::8e2ad03c-c9d4-4c31-b22a-815f1d082b67" providerId="AD" clId="Web-{8AA18F43-3379-4078-A253-301E18B6B4C7}" dt="2023-03-28T14:13:49.491" v="105" actId="1076"/>
        <pc:sldMkLst>
          <pc:docMk/>
          <pc:sldMk cId="3807883631" sldId="548"/>
        </pc:sldMkLst>
        <pc:picChg chg="mod">
          <ac:chgData name="Mrs Meola" userId="S::gw17beattiedanielle@glow.sch.uk::8e2ad03c-c9d4-4c31-b22a-815f1d082b67" providerId="AD" clId="Web-{8AA18F43-3379-4078-A253-301E18B6B4C7}" dt="2023-03-28T14:13:49.491" v="105" actId="1076"/>
          <ac:picMkLst>
            <pc:docMk/>
            <pc:sldMk cId="3807883631" sldId="548"/>
            <ac:picMk id="2" creationId="{1E52AD2D-8886-61C2-A0B4-8CC3A763426D}"/>
          </ac:picMkLst>
        </pc:picChg>
      </pc:sldChg>
      <pc:sldChg chg="addSp delSp modSp">
        <pc:chgData name="Mrs Meola" userId="S::gw17beattiedanielle@glow.sch.uk::8e2ad03c-c9d4-4c31-b22a-815f1d082b67" providerId="AD" clId="Web-{8AA18F43-3379-4078-A253-301E18B6B4C7}" dt="2023-03-28T14:11:50.483" v="104" actId="1076"/>
        <pc:sldMkLst>
          <pc:docMk/>
          <pc:sldMk cId="269336811" sldId="553"/>
        </pc:sldMkLst>
        <pc:spChg chg="del">
          <ac:chgData name="Mrs Meola" userId="S::gw17beattiedanielle@glow.sch.uk::8e2ad03c-c9d4-4c31-b22a-815f1d082b67" providerId="AD" clId="Web-{8AA18F43-3379-4078-A253-301E18B6B4C7}" dt="2023-03-28T14:11:24.043" v="90"/>
          <ac:spMkLst>
            <pc:docMk/>
            <pc:sldMk cId="269336811" sldId="553"/>
            <ac:spMk id="5" creationId="{00000000-0000-0000-0000-000000000000}"/>
          </ac:spMkLst>
        </pc:spChg>
        <pc:spChg chg="add mod">
          <ac:chgData name="Mrs Meola" userId="S::gw17beattiedanielle@glow.sch.uk::8e2ad03c-c9d4-4c31-b22a-815f1d082b67" providerId="AD" clId="Web-{8AA18F43-3379-4078-A253-301E18B6B4C7}" dt="2023-03-28T14:11:49.061" v="103" actId="1076"/>
          <ac:spMkLst>
            <pc:docMk/>
            <pc:sldMk cId="269336811" sldId="553"/>
            <ac:spMk id="6" creationId="{13D21C85-52F6-CB60-120F-C518CF48EC7E}"/>
          </ac:spMkLst>
        </pc:spChg>
        <pc:picChg chg="mod">
          <ac:chgData name="Mrs Meola" userId="S::gw17beattiedanielle@glow.sch.uk::8e2ad03c-c9d4-4c31-b22a-815f1d082b67" providerId="AD" clId="Web-{8AA18F43-3379-4078-A253-301E18B6B4C7}" dt="2023-03-28T14:11:50.483" v="104" actId="1076"/>
          <ac:picMkLst>
            <pc:docMk/>
            <pc:sldMk cId="269336811" sldId="553"/>
            <ac:picMk id="2" creationId="{BAC2DF18-ED4E-E651-3489-5214CBA3EC66}"/>
          </ac:picMkLst>
        </pc:picChg>
      </pc:sldChg>
      <pc:sldChg chg="addSp delSp modSp add replId">
        <pc:chgData name="Mrs Meola" userId="S::gw17beattiedanielle@glow.sch.uk::8e2ad03c-c9d4-4c31-b22a-815f1d082b67" providerId="AD" clId="Web-{8AA18F43-3379-4078-A253-301E18B6B4C7}" dt="2023-03-28T09:59:47.025" v="13"/>
        <pc:sldMkLst>
          <pc:docMk/>
          <pc:sldMk cId="3167312501" sldId="554"/>
        </pc:sldMkLst>
        <pc:spChg chg="mod">
          <ac:chgData name="Mrs Meola" userId="S::gw17beattiedanielle@glow.sch.uk::8e2ad03c-c9d4-4c31-b22a-815f1d082b67" providerId="AD" clId="Web-{8AA18F43-3379-4078-A253-301E18B6B4C7}" dt="2023-03-28T09:59:18.009" v="10" actId="1076"/>
          <ac:spMkLst>
            <pc:docMk/>
            <pc:sldMk cId="3167312501" sldId="554"/>
            <ac:spMk id="5" creationId="{00000000-0000-0000-0000-000000000000}"/>
          </ac:spMkLst>
        </pc:spChg>
        <pc:spChg chg="mod">
          <ac:chgData name="Mrs Meola" userId="S::gw17beattiedanielle@glow.sch.uk::8e2ad03c-c9d4-4c31-b22a-815f1d082b67" providerId="AD" clId="Web-{8AA18F43-3379-4078-A253-301E18B6B4C7}" dt="2023-03-28T09:59:09.336" v="7" actId="1076"/>
          <ac:spMkLst>
            <pc:docMk/>
            <pc:sldMk cId="3167312501" sldId="554"/>
            <ac:spMk id="6" creationId="{00000000-0000-0000-0000-000000000000}"/>
          </ac:spMkLst>
        </pc:spChg>
        <pc:picChg chg="add del mod">
          <ac:chgData name="Mrs Meola" userId="S::gw17beattiedanielle@glow.sch.uk::8e2ad03c-c9d4-4c31-b22a-815f1d082b67" providerId="AD" clId="Web-{8AA18F43-3379-4078-A253-301E18B6B4C7}" dt="2023-03-28T09:59:47.025" v="13"/>
          <ac:picMkLst>
            <pc:docMk/>
            <pc:sldMk cId="3167312501" sldId="554"/>
            <ac:picMk id="2" creationId="{5C955620-F497-DA0A-93F4-444BD57D2617}"/>
          </ac:picMkLst>
        </pc:picChg>
        <pc:picChg chg="del">
          <ac:chgData name="Mrs Meola" userId="S::gw17beattiedanielle@glow.sch.uk::8e2ad03c-c9d4-4c31-b22a-815f1d082b67" providerId="AD" clId="Web-{8AA18F43-3379-4078-A253-301E18B6B4C7}" dt="2023-03-28T09:59:19.415" v="11"/>
          <ac:picMkLst>
            <pc:docMk/>
            <pc:sldMk cId="3167312501" sldId="554"/>
            <ac:picMk id="3" creationId="{49BEBADC-FECC-B716-8A38-0EDA8BA58B90}"/>
          </ac:picMkLst>
        </pc:picChg>
      </pc:sldChg>
      <pc:sldChg chg="addSp modSp ord">
        <pc:chgData name="Mrs Meola" userId="S::gw17beattiedanielle@glow.sch.uk::8e2ad03c-c9d4-4c31-b22a-815f1d082b67" providerId="AD" clId="Web-{8AA18F43-3379-4078-A253-301E18B6B4C7}" dt="2023-03-28T14:17:30.741" v="144" actId="20577"/>
        <pc:sldMkLst>
          <pc:docMk/>
          <pc:sldMk cId="4021183342" sldId="554"/>
        </pc:sldMkLst>
        <pc:spChg chg="mod">
          <ac:chgData name="Mrs Meola" userId="S::gw17beattiedanielle@glow.sch.uk::8e2ad03c-c9d4-4c31-b22a-815f1d082b67" providerId="AD" clId="Web-{8AA18F43-3379-4078-A253-301E18B6B4C7}" dt="2023-03-28T14:17:30.741" v="144" actId="20577"/>
          <ac:spMkLst>
            <pc:docMk/>
            <pc:sldMk cId="4021183342" sldId="554"/>
            <ac:spMk id="5" creationId="{00000000-0000-0000-0000-000000000000}"/>
          </ac:spMkLst>
        </pc:spChg>
        <pc:picChg chg="add mod">
          <ac:chgData name="Mrs Meola" userId="S::gw17beattiedanielle@glow.sch.uk::8e2ad03c-c9d4-4c31-b22a-815f1d082b67" providerId="AD" clId="Web-{8AA18F43-3379-4078-A253-301E18B6B4C7}" dt="2023-03-28T14:15:48.890" v="110" actId="1076"/>
          <ac:picMkLst>
            <pc:docMk/>
            <pc:sldMk cId="4021183342" sldId="554"/>
            <ac:picMk id="2" creationId="{553FA739-79B3-E988-CF39-DFCD294B28FF}"/>
          </ac:picMkLst>
        </pc:picChg>
      </pc:sldChg>
      <pc:sldChg chg="del">
        <pc:chgData name="Mrs Meola" userId="S::gw17beattiedanielle@glow.sch.uk::8e2ad03c-c9d4-4c31-b22a-815f1d082b67" providerId="AD" clId="Web-{8AA18F43-3379-4078-A253-301E18B6B4C7}" dt="2023-03-28T14:33:31.214" v="542"/>
        <pc:sldMkLst>
          <pc:docMk/>
          <pc:sldMk cId="2848023607" sldId="555"/>
        </pc:sldMkLst>
      </pc:sldChg>
      <pc:sldChg chg="modSp">
        <pc:chgData name="Mrs Meola" userId="S::gw17beattiedanielle@glow.sch.uk::8e2ad03c-c9d4-4c31-b22a-815f1d082b67" providerId="AD" clId="Web-{8AA18F43-3379-4078-A253-301E18B6B4C7}" dt="2023-03-28T14:10:06.382" v="50" actId="1076"/>
        <pc:sldMkLst>
          <pc:docMk/>
          <pc:sldMk cId="2131883253" sldId="556"/>
        </pc:sldMkLst>
        <pc:spChg chg="mod">
          <ac:chgData name="Mrs Meola" userId="S::gw17beattiedanielle@glow.sch.uk::8e2ad03c-c9d4-4c31-b22a-815f1d082b67" providerId="AD" clId="Web-{8AA18F43-3379-4078-A253-301E18B6B4C7}" dt="2023-03-28T14:10:06.382" v="50" actId="1076"/>
          <ac:spMkLst>
            <pc:docMk/>
            <pc:sldMk cId="2131883253" sldId="556"/>
            <ac:spMk id="2" creationId="{4EE5A97D-F8F1-8DC0-4806-C4395B5BA721}"/>
          </ac:spMkLst>
        </pc:spChg>
      </pc:sldChg>
      <pc:sldChg chg="addSp delSp modSp add ord replId">
        <pc:chgData name="Mrs Meola" userId="S::gw17beattiedanielle@glow.sch.uk::8e2ad03c-c9d4-4c31-b22a-815f1d082b67" providerId="AD" clId="Web-{8AA18F43-3379-4078-A253-301E18B6B4C7}" dt="2023-03-28T14:10:49.963" v="69" actId="1076"/>
        <pc:sldMkLst>
          <pc:docMk/>
          <pc:sldMk cId="3086851754" sldId="557"/>
        </pc:sldMkLst>
        <pc:spChg chg="del mod">
          <ac:chgData name="Mrs Meola" userId="S::gw17beattiedanielle@glow.sch.uk::8e2ad03c-c9d4-4c31-b22a-815f1d082b67" providerId="AD" clId="Web-{8AA18F43-3379-4078-A253-301E18B6B4C7}" dt="2023-03-28T14:10:18.367" v="52"/>
          <ac:spMkLst>
            <pc:docMk/>
            <pc:sldMk cId="3086851754" sldId="557"/>
            <ac:spMk id="5" creationId="{00000000-0000-0000-0000-000000000000}"/>
          </ac:spMkLst>
        </pc:spChg>
        <pc:spChg chg="add mod">
          <ac:chgData name="Mrs Meola" userId="S::gw17beattiedanielle@glow.sch.uk::8e2ad03c-c9d4-4c31-b22a-815f1d082b67" providerId="AD" clId="Web-{8AA18F43-3379-4078-A253-301E18B6B4C7}" dt="2023-03-28T14:10:45.947" v="67" actId="1076"/>
          <ac:spMkLst>
            <pc:docMk/>
            <pc:sldMk cId="3086851754" sldId="557"/>
            <ac:spMk id="9" creationId="{BEE6927E-60BF-1052-7B93-2098D815656B}"/>
          </ac:spMkLst>
        </pc:spChg>
        <pc:picChg chg="del">
          <ac:chgData name="Mrs Meola" userId="S::gw17beattiedanielle@glow.sch.uk::8e2ad03c-c9d4-4c31-b22a-815f1d082b67" providerId="AD" clId="Web-{8AA18F43-3379-4078-A253-301E18B6B4C7}" dt="2023-03-28T14:08:57.002" v="28"/>
          <ac:picMkLst>
            <pc:docMk/>
            <pc:sldMk cId="3086851754" sldId="557"/>
            <ac:picMk id="2" creationId="{267197A8-70A3-78A8-7DFC-E9AE5F4EC4F1}"/>
          </ac:picMkLst>
        </pc:picChg>
        <pc:picChg chg="del">
          <ac:chgData name="Mrs Meola" userId="S::gw17beattiedanielle@glow.sch.uk::8e2ad03c-c9d4-4c31-b22a-815f1d082b67" providerId="AD" clId="Web-{8AA18F43-3379-4078-A253-301E18B6B4C7}" dt="2023-03-28T14:08:57.596" v="29"/>
          <ac:picMkLst>
            <pc:docMk/>
            <pc:sldMk cId="3086851754" sldId="557"/>
            <ac:picMk id="3" creationId="{F8344321-B833-7A7A-A71A-511BB19EBDB0}"/>
          </ac:picMkLst>
        </pc:picChg>
        <pc:picChg chg="add mod">
          <ac:chgData name="Mrs Meola" userId="S::gw17beattiedanielle@glow.sch.uk::8e2ad03c-c9d4-4c31-b22a-815f1d082b67" providerId="AD" clId="Web-{8AA18F43-3379-4078-A253-301E18B6B4C7}" dt="2023-03-28T14:10:49.963" v="69" actId="1076"/>
          <ac:picMkLst>
            <pc:docMk/>
            <pc:sldMk cId="3086851754" sldId="557"/>
            <ac:picMk id="4" creationId="{494D8ACB-610B-5F78-4415-CB86F11A30C1}"/>
          </ac:picMkLst>
        </pc:picChg>
        <pc:picChg chg="add del mod">
          <ac:chgData name="Mrs Meola" userId="S::gw17beattiedanielle@glow.sch.uk::8e2ad03c-c9d4-4c31-b22a-815f1d082b67" providerId="AD" clId="Web-{8AA18F43-3379-4078-A253-301E18B6B4C7}" dt="2023-03-28T14:09:18.175" v="37"/>
          <ac:picMkLst>
            <pc:docMk/>
            <pc:sldMk cId="3086851754" sldId="557"/>
            <ac:picMk id="6" creationId="{1E4EAB3E-A532-2DC5-749C-8B05AC547BAA}"/>
          </ac:picMkLst>
        </pc:picChg>
        <pc:picChg chg="add del mod">
          <ac:chgData name="Mrs Meola" userId="S::gw17beattiedanielle@glow.sch.uk::8e2ad03c-c9d4-4c31-b22a-815f1d082b67" providerId="AD" clId="Web-{8AA18F43-3379-4078-A253-301E18B6B4C7}" dt="2023-03-28T14:09:12.284" v="34"/>
          <ac:picMkLst>
            <pc:docMk/>
            <pc:sldMk cId="3086851754" sldId="557"/>
            <ac:picMk id="7" creationId="{66E55225-506C-A770-F304-1519E1E0355F}"/>
          </ac:picMkLst>
        </pc:picChg>
      </pc:sldChg>
    </pc:docChg>
  </pc:docChgLst>
  <pc:docChgLst>
    <pc:chgData clId="Web-{A2FDAE49-C310-F09C-CC08-1A13D7EEB818}"/>
    <pc:docChg chg="addSld">
      <pc:chgData name="" userId="" providerId="" clId="Web-{A2FDAE49-C310-F09C-CC08-1A13D7EEB818}" dt="2023-03-24T20:23:06.402" v="0"/>
      <pc:docMkLst>
        <pc:docMk/>
      </pc:docMkLst>
      <pc:sldChg chg="new">
        <pc:chgData name="" userId="" providerId="" clId="Web-{A2FDAE49-C310-F09C-CC08-1A13D7EEB818}" dt="2023-03-24T20:23:06.402" v="0"/>
        <pc:sldMkLst>
          <pc:docMk/>
          <pc:sldMk cId="2554020221" sldId="542"/>
        </pc:sldMkLst>
      </pc:sldChg>
    </pc:docChg>
  </pc:docChgLst>
  <pc:docChgLst>
    <pc:chgData name="Mrs Meola" userId="S::gw17beattiedanielle@glow.sch.uk::8e2ad03c-c9d4-4c31-b22a-815f1d082b67" providerId="AD" clId="Web-{8355A38C-A9EA-4C72-86EC-73A345D981CD}"/>
    <pc:docChg chg="addSld delSld modSld">
      <pc:chgData name="Mrs Meola" userId="S::gw17beattiedanielle@glow.sch.uk::8e2ad03c-c9d4-4c31-b22a-815f1d082b67" providerId="AD" clId="Web-{8355A38C-A9EA-4C72-86EC-73A345D981CD}" dt="2023-03-15T15:02:09.622" v="103"/>
      <pc:docMkLst>
        <pc:docMk/>
      </pc:docMkLst>
      <pc:sldChg chg="addSp delSp modSp">
        <pc:chgData name="Mrs Meola" userId="S::gw17beattiedanielle@glow.sch.uk::8e2ad03c-c9d4-4c31-b22a-815f1d082b67" providerId="AD" clId="Web-{8355A38C-A9EA-4C72-86EC-73A345D981CD}" dt="2023-03-15T15:02:09.622" v="103"/>
        <pc:sldMkLst>
          <pc:docMk/>
          <pc:sldMk cId="4260000821" sldId="403"/>
        </pc:sldMkLst>
        <pc:spChg chg="mod">
          <ac:chgData name="Mrs Meola" userId="S::gw17beattiedanielle@glow.sch.uk::8e2ad03c-c9d4-4c31-b22a-815f1d082b67" providerId="AD" clId="Web-{8355A38C-A9EA-4C72-86EC-73A345D981CD}" dt="2023-03-15T14:49:08.193" v="8" actId="20577"/>
          <ac:spMkLst>
            <pc:docMk/>
            <pc:sldMk cId="4260000821" sldId="403"/>
            <ac:spMk id="5" creationId="{00000000-0000-0000-0000-000000000000}"/>
          </ac:spMkLst>
        </pc:spChg>
        <pc:spChg chg="mod">
          <ac:chgData name="Mrs Meola" userId="S::gw17beattiedanielle@glow.sch.uk::8e2ad03c-c9d4-4c31-b22a-815f1d082b67" providerId="AD" clId="Web-{8355A38C-A9EA-4C72-86EC-73A345D981CD}" dt="2023-03-15T14:49:41.007" v="96" actId="20577"/>
          <ac:spMkLst>
            <pc:docMk/>
            <pc:sldMk cId="4260000821" sldId="403"/>
            <ac:spMk id="6" creationId="{00000000-0000-0000-0000-000000000000}"/>
          </ac:spMkLst>
        </pc:spChg>
        <pc:spChg chg="del">
          <ac:chgData name="Mrs Meola" userId="S::gw17beattiedanielle@glow.sch.uk::8e2ad03c-c9d4-4c31-b22a-815f1d082b67" providerId="AD" clId="Web-{8355A38C-A9EA-4C72-86EC-73A345D981CD}" dt="2023-03-15T15:02:09.622" v="103"/>
          <ac:spMkLst>
            <pc:docMk/>
            <pc:sldMk cId="4260000821" sldId="403"/>
            <ac:spMk id="8" creationId="{00000000-0000-0000-0000-000000000000}"/>
          </ac:spMkLst>
        </pc:spChg>
        <pc:picChg chg="del">
          <ac:chgData name="Mrs Meola" userId="S::gw17beattiedanielle@glow.sch.uk::8e2ad03c-c9d4-4c31-b22a-815f1d082b67" providerId="AD" clId="Web-{8355A38C-A9EA-4C72-86EC-73A345D981CD}" dt="2023-03-15T14:49:43.898" v="98"/>
          <ac:picMkLst>
            <pc:docMk/>
            <pc:sldMk cId="4260000821" sldId="403"/>
            <ac:picMk id="2" creationId="{00000000-0000-0000-0000-000000000000}"/>
          </ac:picMkLst>
        </pc:picChg>
        <pc:picChg chg="add mod">
          <ac:chgData name="Mrs Meola" userId="S::gw17beattiedanielle@glow.sch.uk::8e2ad03c-c9d4-4c31-b22a-815f1d082b67" providerId="AD" clId="Web-{8355A38C-A9EA-4C72-86EC-73A345D981CD}" dt="2023-03-15T14:49:56.414" v="102" actId="1076"/>
          <ac:picMkLst>
            <pc:docMk/>
            <pc:sldMk cId="4260000821" sldId="403"/>
            <ac:picMk id="3" creationId="{74B51B11-EC21-212F-DEB3-02907EF157F5}"/>
          </ac:picMkLst>
        </pc:picChg>
        <pc:picChg chg="del">
          <ac:chgData name="Mrs Meola" userId="S::gw17beattiedanielle@glow.sch.uk::8e2ad03c-c9d4-4c31-b22a-815f1d082b67" providerId="AD" clId="Web-{8355A38C-A9EA-4C72-86EC-73A345D981CD}" dt="2023-03-15T14:49:43.179" v="97"/>
          <ac:picMkLst>
            <pc:docMk/>
            <pc:sldMk cId="4260000821" sldId="403"/>
            <ac:picMk id="4" creationId="{00000000-0000-0000-0000-000000000000}"/>
          </ac:picMkLst>
        </pc:picChg>
      </pc:sldChg>
      <pc:sldChg chg="del">
        <pc:chgData name="Mrs Meola" userId="S::gw17beattiedanielle@glow.sch.uk::8e2ad03c-c9d4-4c31-b22a-815f1d082b67" providerId="AD" clId="Web-{8355A38C-A9EA-4C72-86EC-73A345D981CD}" dt="2023-03-15T14:48:34.958" v="4"/>
        <pc:sldMkLst>
          <pc:docMk/>
          <pc:sldMk cId="615940561" sldId="459"/>
        </pc:sldMkLst>
      </pc:sldChg>
      <pc:sldChg chg="delSp modSp">
        <pc:chgData name="Mrs Meola" userId="S::gw17beattiedanielle@glow.sch.uk::8e2ad03c-c9d4-4c31-b22a-815f1d082b67" providerId="AD" clId="Web-{8355A38C-A9EA-4C72-86EC-73A345D981CD}" dt="2023-03-15T14:47:44.191" v="3"/>
        <pc:sldMkLst>
          <pc:docMk/>
          <pc:sldMk cId="2709109483" sldId="475"/>
        </pc:sldMkLst>
        <pc:spChg chg="mod">
          <ac:chgData name="Mrs Meola" userId="S::gw17beattiedanielle@glow.sch.uk::8e2ad03c-c9d4-4c31-b22a-815f1d082b67" providerId="AD" clId="Web-{8355A38C-A9EA-4C72-86EC-73A345D981CD}" dt="2023-03-15T14:47:40.175" v="2" actId="20577"/>
          <ac:spMkLst>
            <pc:docMk/>
            <pc:sldMk cId="2709109483" sldId="475"/>
            <ac:spMk id="2" creationId="{00000000-0000-0000-0000-000000000000}"/>
          </ac:spMkLst>
        </pc:spChg>
        <pc:picChg chg="del">
          <ac:chgData name="Mrs Meola" userId="S::gw17beattiedanielle@glow.sch.uk::8e2ad03c-c9d4-4c31-b22a-815f1d082b67" providerId="AD" clId="Web-{8355A38C-A9EA-4C72-86EC-73A345D981CD}" dt="2023-03-15T14:47:44.191" v="3"/>
          <ac:picMkLst>
            <pc:docMk/>
            <pc:sldMk cId="2709109483" sldId="475"/>
            <ac:picMk id="1026" creationId="{00000000-0000-0000-0000-000000000000}"/>
          </ac:picMkLst>
        </pc:picChg>
      </pc:sldChg>
      <pc:sldChg chg="del">
        <pc:chgData name="Mrs Meola" userId="S::gw17beattiedanielle@glow.sch.uk::8e2ad03c-c9d4-4c31-b22a-815f1d082b67" providerId="AD" clId="Web-{8355A38C-A9EA-4C72-86EC-73A345D981CD}" dt="2023-03-15T14:48:43.286" v="6"/>
        <pc:sldMkLst>
          <pc:docMk/>
          <pc:sldMk cId="574999767" sldId="480"/>
        </pc:sldMkLst>
      </pc:sldChg>
      <pc:sldChg chg="add replId">
        <pc:chgData name="Mrs Meola" userId="S::gw17beattiedanielle@glow.sch.uk::8e2ad03c-c9d4-4c31-b22a-815f1d082b67" providerId="AD" clId="Web-{8355A38C-A9EA-4C72-86EC-73A345D981CD}" dt="2023-03-15T14:46:31.298" v="0"/>
        <pc:sldMkLst>
          <pc:docMk/>
          <pc:sldMk cId="2801998592" sldId="529"/>
        </pc:sldMkLst>
      </pc:sldChg>
      <pc:sldChg chg="add replId">
        <pc:chgData name="Mrs Meola" userId="S::gw17beattiedanielle@glow.sch.uk::8e2ad03c-c9d4-4c31-b22a-815f1d082b67" providerId="AD" clId="Web-{8355A38C-A9EA-4C72-86EC-73A345D981CD}" dt="2023-03-15T14:48:39.646" v="5"/>
        <pc:sldMkLst>
          <pc:docMk/>
          <pc:sldMk cId="1132481266" sldId="530"/>
        </pc:sldMkLst>
      </pc:sldChg>
      <pc:sldChg chg="add replId">
        <pc:chgData name="Mrs Meola" userId="S::gw17beattiedanielle@glow.sch.uk::8e2ad03c-c9d4-4c31-b22a-815f1d082b67" providerId="AD" clId="Web-{8355A38C-A9EA-4C72-86EC-73A345D981CD}" dt="2023-03-15T14:48:45.177" v="7"/>
        <pc:sldMkLst>
          <pc:docMk/>
          <pc:sldMk cId="1644663514" sldId="531"/>
        </pc:sldMkLst>
      </pc:sldChg>
    </pc:docChg>
  </pc:docChgLst>
  <pc:docChgLst>
    <pc:chgData name="Mrs Meola" userId="S::gw17beattiedanielle@glow.sch.uk::8e2ad03c-c9d4-4c31-b22a-815f1d082b67" providerId="AD" clId="Web-{A04D99B3-D87D-420C-A86A-DC56ECF98E10}"/>
    <pc:docChg chg="addSld delSld modSld">
      <pc:chgData name="Mrs Meola" userId="S::gw17beattiedanielle@glow.sch.uk::8e2ad03c-c9d4-4c31-b22a-815f1d082b67" providerId="AD" clId="Web-{A04D99B3-D87D-420C-A86A-DC56ECF98E10}" dt="2023-03-16T15:38:34.342" v="145"/>
      <pc:docMkLst>
        <pc:docMk/>
      </pc:docMkLst>
      <pc:sldChg chg="del">
        <pc:chgData name="Mrs Meola" userId="S::gw17beattiedanielle@glow.sch.uk::8e2ad03c-c9d4-4c31-b22a-815f1d082b67" providerId="AD" clId="Web-{A04D99B3-D87D-420C-A86A-DC56ECF98E10}" dt="2023-03-16T14:34:48.784" v="30"/>
        <pc:sldMkLst>
          <pc:docMk/>
          <pc:sldMk cId="1329842912" sldId="373"/>
        </pc:sldMkLst>
      </pc:sldChg>
      <pc:sldChg chg="del">
        <pc:chgData name="Mrs Meola" userId="S::gw17beattiedanielle@glow.sch.uk::8e2ad03c-c9d4-4c31-b22a-815f1d082b67" providerId="AD" clId="Web-{A04D99B3-D87D-420C-A86A-DC56ECF98E10}" dt="2023-03-16T15:36:10.447" v="107"/>
        <pc:sldMkLst>
          <pc:docMk/>
          <pc:sldMk cId="3586268308" sldId="375"/>
        </pc:sldMkLst>
      </pc:sldChg>
      <pc:sldChg chg="del">
        <pc:chgData name="Mrs Meola" userId="S::gw17beattiedanielle@glow.sch.uk::8e2ad03c-c9d4-4c31-b22a-815f1d082b67" providerId="AD" clId="Web-{A04D99B3-D87D-420C-A86A-DC56ECF98E10}" dt="2023-03-16T14:38:37.839" v="66"/>
        <pc:sldMkLst>
          <pc:docMk/>
          <pc:sldMk cId="2187171519" sldId="387"/>
        </pc:sldMkLst>
      </pc:sldChg>
      <pc:sldChg chg="del">
        <pc:chgData name="Mrs Meola" userId="S::gw17beattiedanielle@glow.sch.uk::8e2ad03c-c9d4-4c31-b22a-815f1d082b67" providerId="AD" clId="Web-{A04D99B3-D87D-420C-A86A-DC56ECF98E10}" dt="2023-03-16T15:36:30.151" v="113"/>
        <pc:sldMkLst>
          <pc:docMk/>
          <pc:sldMk cId="308967600" sldId="389"/>
        </pc:sldMkLst>
      </pc:sldChg>
      <pc:sldChg chg="addSp delSp modSp">
        <pc:chgData name="Mrs Meola" userId="S::gw17beattiedanielle@glow.sch.uk::8e2ad03c-c9d4-4c31-b22a-815f1d082b67" providerId="AD" clId="Web-{A04D99B3-D87D-420C-A86A-DC56ECF98E10}" dt="2023-03-16T14:37:24.680" v="43" actId="1076"/>
        <pc:sldMkLst>
          <pc:docMk/>
          <pc:sldMk cId="800365792" sldId="392"/>
        </pc:sldMkLst>
        <pc:spChg chg="mod">
          <ac:chgData name="Mrs Meola" userId="S::gw17beattiedanielle@glow.sch.uk::8e2ad03c-c9d4-4c31-b22a-815f1d082b67" providerId="AD" clId="Web-{A04D99B3-D87D-420C-A86A-DC56ECF98E10}" dt="2023-03-16T14:37:22.727" v="42" actId="20577"/>
          <ac:spMkLst>
            <pc:docMk/>
            <pc:sldMk cId="800365792" sldId="392"/>
            <ac:spMk id="4" creationId="{00000000-0000-0000-0000-000000000000}"/>
          </ac:spMkLst>
        </pc:spChg>
        <pc:picChg chg="del">
          <ac:chgData name="Mrs Meola" userId="S::gw17beattiedanielle@glow.sch.uk::8e2ad03c-c9d4-4c31-b22a-815f1d082b67" providerId="AD" clId="Web-{A04D99B3-D87D-420C-A86A-DC56ECF98E10}" dt="2023-03-16T14:34:53.113" v="31"/>
          <ac:picMkLst>
            <pc:docMk/>
            <pc:sldMk cId="800365792" sldId="392"/>
            <ac:picMk id="6" creationId="{00000000-0000-0000-0000-000000000000}"/>
          </ac:picMkLst>
        </pc:picChg>
        <pc:picChg chg="add mod">
          <ac:chgData name="Mrs Meola" userId="S::gw17beattiedanielle@glow.sch.uk::8e2ad03c-c9d4-4c31-b22a-815f1d082b67" providerId="AD" clId="Web-{A04D99B3-D87D-420C-A86A-DC56ECF98E10}" dt="2023-03-16T14:37:24.680" v="43" actId="1076"/>
          <ac:picMkLst>
            <pc:docMk/>
            <pc:sldMk cId="800365792" sldId="392"/>
            <ac:picMk id="7" creationId="{A0949009-B61A-C169-FB76-FD13A04AE81F}"/>
          </ac:picMkLst>
        </pc:picChg>
      </pc:sldChg>
      <pc:sldChg chg="addSp delSp modSp">
        <pc:chgData name="Mrs Meola" userId="S::gw17beattiedanielle@glow.sch.uk::8e2ad03c-c9d4-4c31-b22a-815f1d082b67" providerId="AD" clId="Web-{A04D99B3-D87D-420C-A86A-DC56ECF98E10}" dt="2023-03-16T15:35:17.586" v="97" actId="1076"/>
        <pc:sldMkLst>
          <pc:docMk/>
          <pc:sldMk cId="1729112032" sldId="405"/>
        </pc:sldMkLst>
        <pc:spChg chg="mod">
          <ac:chgData name="Mrs Meola" userId="S::gw17beattiedanielle@glow.sch.uk::8e2ad03c-c9d4-4c31-b22a-815f1d082b67" providerId="AD" clId="Web-{A04D99B3-D87D-420C-A86A-DC56ECF98E10}" dt="2023-03-16T15:35:02.726" v="91" actId="1076"/>
          <ac:spMkLst>
            <pc:docMk/>
            <pc:sldMk cId="1729112032" sldId="405"/>
            <ac:spMk id="2" creationId="{00000000-0000-0000-0000-000000000000}"/>
          </ac:spMkLst>
        </pc:spChg>
        <pc:spChg chg="mod">
          <ac:chgData name="Mrs Meola" userId="S::gw17beattiedanielle@glow.sch.uk::8e2ad03c-c9d4-4c31-b22a-815f1d082b67" providerId="AD" clId="Web-{A04D99B3-D87D-420C-A86A-DC56ECF98E10}" dt="2023-03-16T15:35:09.508" v="94" actId="20577"/>
          <ac:spMkLst>
            <pc:docMk/>
            <pc:sldMk cId="1729112032" sldId="405"/>
            <ac:spMk id="5" creationId="{00000000-0000-0000-0000-000000000000}"/>
          </ac:spMkLst>
        </pc:spChg>
        <pc:picChg chg="add mod">
          <ac:chgData name="Mrs Meola" userId="S::gw17beattiedanielle@glow.sch.uk::8e2ad03c-c9d4-4c31-b22a-815f1d082b67" providerId="AD" clId="Web-{A04D99B3-D87D-420C-A86A-DC56ECF98E10}" dt="2023-03-16T15:35:17.586" v="97" actId="1076"/>
          <ac:picMkLst>
            <pc:docMk/>
            <pc:sldMk cId="1729112032" sldId="405"/>
            <ac:picMk id="3" creationId="{8B2ABDE3-67AB-4429-5440-FF1E15A4D350}"/>
          </ac:picMkLst>
        </pc:picChg>
        <pc:picChg chg="del mod">
          <ac:chgData name="Mrs Meola" userId="S::gw17beattiedanielle@glow.sch.uk::8e2ad03c-c9d4-4c31-b22a-815f1d082b67" providerId="AD" clId="Web-{A04D99B3-D87D-420C-A86A-DC56ECF98E10}" dt="2023-03-16T14:37:33.962" v="48"/>
          <ac:picMkLst>
            <pc:docMk/>
            <pc:sldMk cId="1729112032" sldId="405"/>
            <ac:picMk id="4" creationId="{00000000-0000-0000-0000-000000000000}"/>
          </ac:picMkLst>
        </pc:picChg>
      </pc:sldChg>
      <pc:sldChg chg="del">
        <pc:chgData name="Mrs Meola" userId="S::gw17beattiedanielle@glow.sch.uk::8e2ad03c-c9d4-4c31-b22a-815f1d082b67" providerId="AD" clId="Web-{A04D99B3-D87D-420C-A86A-DC56ECF98E10}" dt="2023-03-16T15:38:29.826" v="143"/>
        <pc:sldMkLst>
          <pc:docMk/>
          <pc:sldMk cId="4036678955" sldId="412"/>
        </pc:sldMkLst>
      </pc:sldChg>
      <pc:sldChg chg="addSp delSp modSp">
        <pc:chgData name="Mrs Meola" userId="S::gw17beattiedanielle@glow.sch.uk::8e2ad03c-c9d4-4c31-b22a-815f1d082b67" providerId="AD" clId="Web-{A04D99B3-D87D-420C-A86A-DC56ECF98E10}" dt="2023-03-16T15:35:57.306" v="105" actId="1076"/>
        <pc:sldMkLst>
          <pc:docMk/>
          <pc:sldMk cId="2442862446" sldId="428"/>
        </pc:sldMkLst>
        <pc:spChg chg="mod">
          <ac:chgData name="Mrs Meola" userId="S::gw17beattiedanielle@glow.sch.uk::8e2ad03c-c9d4-4c31-b22a-815f1d082b67" providerId="AD" clId="Web-{A04D99B3-D87D-420C-A86A-DC56ECF98E10}" dt="2023-03-16T14:38:35.042" v="65" actId="20577"/>
          <ac:spMkLst>
            <pc:docMk/>
            <pc:sldMk cId="2442862446" sldId="428"/>
            <ac:spMk id="2" creationId="{00000000-0000-0000-0000-000000000000}"/>
          </ac:spMkLst>
        </pc:spChg>
        <pc:spChg chg="mod">
          <ac:chgData name="Mrs Meola" userId="S::gw17beattiedanielle@glow.sch.uk::8e2ad03c-c9d4-4c31-b22a-815f1d082b67" providerId="AD" clId="Web-{A04D99B3-D87D-420C-A86A-DC56ECF98E10}" dt="2023-03-16T14:38:24.385" v="57" actId="20577"/>
          <ac:spMkLst>
            <pc:docMk/>
            <pc:sldMk cId="2442862446" sldId="428"/>
            <ac:spMk id="3" creationId="{00000000-0000-0000-0000-000000000000}"/>
          </ac:spMkLst>
        </pc:spChg>
        <pc:spChg chg="add del mod">
          <ac:chgData name="Mrs Meola" userId="S::gw17beattiedanielle@glow.sch.uk::8e2ad03c-c9d4-4c31-b22a-815f1d082b67" providerId="AD" clId="Web-{A04D99B3-D87D-420C-A86A-DC56ECF98E10}" dt="2023-03-16T14:38:17.557" v="54"/>
          <ac:spMkLst>
            <pc:docMk/>
            <pc:sldMk cId="2442862446" sldId="428"/>
            <ac:spMk id="6" creationId="{ACA5B0C7-05AC-3418-0336-DB2B1156A80F}"/>
          </ac:spMkLst>
        </pc:spChg>
        <pc:picChg chg="add mod modCrop">
          <ac:chgData name="Mrs Meola" userId="S::gw17beattiedanielle@glow.sch.uk::8e2ad03c-c9d4-4c31-b22a-815f1d082b67" providerId="AD" clId="Web-{A04D99B3-D87D-420C-A86A-DC56ECF98E10}" dt="2023-03-16T15:35:57.306" v="105" actId="1076"/>
          <ac:picMkLst>
            <pc:docMk/>
            <pc:sldMk cId="2442862446" sldId="428"/>
            <ac:picMk id="4" creationId="{97ACC3B9-BBD3-EC5F-5076-8FC9251855D6}"/>
          </ac:picMkLst>
        </pc:picChg>
        <pc:picChg chg="del">
          <ac:chgData name="Mrs Meola" userId="S::gw17beattiedanielle@glow.sch.uk::8e2ad03c-c9d4-4c31-b22a-815f1d082b67" providerId="AD" clId="Web-{A04D99B3-D87D-420C-A86A-DC56ECF98E10}" dt="2023-03-16T14:38:15.025" v="53"/>
          <ac:picMkLst>
            <pc:docMk/>
            <pc:sldMk cId="2442862446" sldId="428"/>
            <ac:picMk id="5" creationId="{00000000-0000-0000-0000-000000000000}"/>
          </ac:picMkLst>
        </pc:picChg>
        <pc:picChg chg="del">
          <ac:chgData name="Mrs Meola" userId="S::gw17beattiedanielle@glow.sch.uk::8e2ad03c-c9d4-4c31-b22a-815f1d082b67" providerId="AD" clId="Web-{A04D99B3-D87D-420C-A86A-DC56ECF98E10}" dt="2023-03-16T14:38:32.635" v="63"/>
          <ac:picMkLst>
            <pc:docMk/>
            <pc:sldMk cId="2442862446" sldId="428"/>
            <ac:picMk id="8" creationId="{00000000-0000-0000-0000-000000000000}"/>
          </ac:picMkLst>
        </pc:picChg>
      </pc:sldChg>
      <pc:sldChg chg="delSp">
        <pc:chgData name="Mrs Meola" userId="S::gw17beattiedanielle@glow.sch.uk::8e2ad03c-c9d4-4c31-b22a-815f1d082b67" providerId="AD" clId="Web-{A04D99B3-D87D-420C-A86A-DC56ECF98E10}" dt="2023-03-16T15:36:12.994" v="108"/>
        <pc:sldMkLst>
          <pc:docMk/>
          <pc:sldMk cId="1722170681" sldId="429"/>
        </pc:sldMkLst>
        <pc:picChg chg="del">
          <ac:chgData name="Mrs Meola" userId="S::gw17beattiedanielle@glow.sch.uk::8e2ad03c-c9d4-4c31-b22a-815f1d082b67" providerId="AD" clId="Web-{A04D99B3-D87D-420C-A86A-DC56ECF98E10}" dt="2023-03-16T15:36:12.994" v="108"/>
          <ac:picMkLst>
            <pc:docMk/>
            <pc:sldMk cId="1722170681" sldId="429"/>
            <ac:picMk id="2" creationId="{00000000-0000-0000-0000-000000000000}"/>
          </ac:picMkLst>
        </pc:picChg>
      </pc:sldChg>
      <pc:sldChg chg="addSp delSp modSp">
        <pc:chgData name="Mrs Meola" userId="S::gw17beattiedanielle@glow.sch.uk::8e2ad03c-c9d4-4c31-b22a-815f1d082b67" providerId="AD" clId="Web-{A04D99B3-D87D-420C-A86A-DC56ECF98E10}" dt="2023-03-16T14:26:32.565" v="10"/>
        <pc:sldMkLst>
          <pc:docMk/>
          <pc:sldMk cId="4292070684" sldId="435"/>
        </pc:sldMkLst>
        <pc:picChg chg="add mod">
          <ac:chgData name="Mrs Meola" userId="S::gw17beattiedanielle@glow.sch.uk::8e2ad03c-c9d4-4c31-b22a-815f1d082b67" providerId="AD" clId="Web-{A04D99B3-D87D-420C-A86A-DC56ECF98E10}" dt="2023-03-16T14:26:28.487" v="9" actId="1076"/>
          <ac:picMkLst>
            <pc:docMk/>
            <pc:sldMk cId="4292070684" sldId="435"/>
            <ac:picMk id="5" creationId="{70702A16-395C-7480-DD98-D0D1A38244B3}"/>
          </ac:picMkLst>
        </pc:picChg>
        <pc:picChg chg="del mod">
          <ac:chgData name="Mrs Meola" userId="S::gw17beattiedanielle@glow.sch.uk::8e2ad03c-c9d4-4c31-b22a-815f1d082b67" providerId="AD" clId="Web-{A04D99B3-D87D-420C-A86A-DC56ECF98E10}" dt="2023-03-16T14:26:32.565" v="10"/>
          <ac:picMkLst>
            <pc:docMk/>
            <pc:sldMk cId="4292070684" sldId="435"/>
            <ac:picMk id="6" creationId="{E600125C-98CD-6592-9E67-C003D815B490}"/>
          </ac:picMkLst>
        </pc:picChg>
      </pc:sldChg>
      <pc:sldChg chg="addSp delSp modSp">
        <pc:chgData name="Mrs Meola" userId="S::gw17beattiedanielle@glow.sch.uk::8e2ad03c-c9d4-4c31-b22a-815f1d082b67" providerId="AD" clId="Web-{A04D99B3-D87D-420C-A86A-DC56ECF98E10}" dt="2023-03-16T15:37:47.403" v="132" actId="1076"/>
        <pc:sldMkLst>
          <pc:docMk/>
          <pc:sldMk cId="4247262898" sldId="442"/>
        </pc:sldMkLst>
        <pc:spChg chg="mod">
          <ac:chgData name="Mrs Meola" userId="S::gw17beattiedanielle@glow.sch.uk::8e2ad03c-c9d4-4c31-b22a-815f1d082b67" providerId="AD" clId="Web-{A04D99B3-D87D-420C-A86A-DC56ECF98E10}" dt="2023-03-16T15:37:40.059" v="128" actId="14100"/>
          <ac:spMkLst>
            <pc:docMk/>
            <pc:sldMk cId="4247262898" sldId="442"/>
            <ac:spMk id="5" creationId="{00000000-0000-0000-0000-000000000000}"/>
          </ac:spMkLst>
        </pc:spChg>
        <pc:spChg chg="mod">
          <ac:chgData name="Mrs Meola" userId="S::gw17beattiedanielle@glow.sch.uk::8e2ad03c-c9d4-4c31-b22a-815f1d082b67" providerId="AD" clId="Web-{A04D99B3-D87D-420C-A86A-DC56ECF98E10}" dt="2023-03-16T15:37:47.403" v="132" actId="1076"/>
          <ac:spMkLst>
            <pc:docMk/>
            <pc:sldMk cId="4247262898" sldId="442"/>
            <ac:spMk id="6" creationId="{00000000-0000-0000-0000-000000000000}"/>
          </ac:spMkLst>
        </pc:spChg>
        <pc:picChg chg="add mod">
          <ac:chgData name="Mrs Meola" userId="S::gw17beattiedanielle@glow.sch.uk::8e2ad03c-c9d4-4c31-b22a-815f1d082b67" providerId="AD" clId="Web-{A04D99B3-D87D-420C-A86A-DC56ECF98E10}" dt="2023-03-16T15:37:31.840" v="124" actId="14100"/>
          <ac:picMkLst>
            <pc:docMk/>
            <pc:sldMk cId="4247262898" sldId="442"/>
            <ac:picMk id="2" creationId="{A96ABE47-0A0E-E513-5C2C-9655940DDD5C}"/>
          </ac:picMkLst>
        </pc:picChg>
        <pc:picChg chg="del">
          <ac:chgData name="Mrs Meola" userId="S::gw17beattiedanielle@glow.sch.uk::8e2ad03c-c9d4-4c31-b22a-815f1d082b67" providerId="AD" clId="Web-{A04D99B3-D87D-420C-A86A-DC56ECF98E10}" dt="2023-03-16T15:36:43.308" v="121"/>
          <ac:picMkLst>
            <pc:docMk/>
            <pc:sldMk cId="4247262898" sldId="442"/>
            <ac:picMk id="4" creationId="{00000000-0000-0000-0000-000000000000}"/>
          </ac:picMkLst>
        </pc:picChg>
      </pc:sldChg>
      <pc:sldChg chg="del">
        <pc:chgData name="Mrs Meola" userId="S::gw17beattiedanielle@glow.sch.uk::8e2ad03c-c9d4-4c31-b22a-815f1d082b67" providerId="AD" clId="Web-{A04D99B3-D87D-420C-A86A-DC56ECF98E10}" dt="2023-03-16T15:36:30.823" v="114"/>
        <pc:sldMkLst>
          <pc:docMk/>
          <pc:sldMk cId="2156682862" sldId="444"/>
        </pc:sldMkLst>
      </pc:sldChg>
      <pc:sldChg chg="del">
        <pc:chgData name="Mrs Meola" userId="S::gw17beattiedanielle@glow.sch.uk::8e2ad03c-c9d4-4c31-b22a-815f1d082b67" providerId="AD" clId="Web-{A04D99B3-D87D-420C-A86A-DC56ECF98E10}" dt="2023-03-16T15:36:20.338" v="110"/>
        <pc:sldMkLst>
          <pc:docMk/>
          <pc:sldMk cId="896865788" sldId="482"/>
        </pc:sldMkLst>
      </pc:sldChg>
      <pc:sldChg chg="del">
        <pc:chgData name="Mrs Meola" userId="S::gw17beattiedanielle@glow.sch.uk::8e2ad03c-c9d4-4c31-b22a-815f1d082b67" providerId="AD" clId="Web-{A04D99B3-D87D-420C-A86A-DC56ECF98E10}" dt="2023-03-16T15:36:27.901" v="112"/>
        <pc:sldMkLst>
          <pc:docMk/>
          <pc:sldMk cId="649992362" sldId="483"/>
        </pc:sldMkLst>
      </pc:sldChg>
      <pc:sldChg chg="del">
        <pc:chgData name="Mrs Meola" userId="S::gw17beattiedanielle@glow.sch.uk::8e2ad03c-c9d4-4c31-b22a-815f1d082b67" providerId="AD" clId="Web-{A04D99B3-D87D-420C-A86A-DC56ECF98E10}" dt="2023-03-16T15:36:40.292" v="120"/>
        <pc:sldMkLst>
          <pc:docMk/>
          <pc:sldMk cId="3791980004" sldId="484"/>
        </pc:sldMkLst>
      </pc:sldChg>
      <pc:sldChg chg="modSp">
        <pc:chgData name="Mrs Meola" userId="S::gw17beattiedanielle@glow.sch.uk::8e2ad03c-c9d4-4c31-b22a-815f1d082b67" providerId="AD" clId="Web-{A04D99B3-D87D-420C-A86A-DC56ECF98E10}" dt="2023-03-16T15:37:59.763" v="137" actId="1076"/>
        <pc:sldMkLst>
          <pc:docMk/>
          <pc:sldMk cId="1039733385" sldId="485"/>
        </pc:sldMkLst>
        <pc:spChg chg="mod">
          <ac:chgData name="Mrs Meola" userId="S::gw17beattiedanielle@glow.sch.uk::8e2ad03c-c9d4-4c31-b22a-815f1d082b67" providerId="AD" clId="Web-{A04D99B3-D87D-420C-A86A-DC56ECF98E10}" dt="2023-03-16T15:37:57.200" v="136" actId="20577"/>
          <ac:spMkLst>
            <pc:docMk/>
            <pc:sldMk cId="1039733385" sldId="485"/>
            <ac:spMk id="6" creationId="{00000000-0000-0000-0000-000000000000}"/>
          </ac:spMkLst>
        </pc:spChg>
        <pc:picChg chg="mod">
          <ac:chgData name="Mrs Meola" userId="S::gw17beattiedanielle@glow.sch.uk::8e2ad03c-c9d4-4c31-b22a-815f1d082b67" providerId="AD" clId="Web-{A04D99B3-D87D-420C-A86A-DC56ECF98E10}" dt="2023-03-16T15:37:59.763" v="137" actId="1076"/>
          <ac:picMkLst>
            <pc:docMk/>
            <pc:sldMk cId="1039733385" sldId="485"/>
            <ac:picMk id="4" creationId="{00000000-0000-0000-0000-000000000000}"/>
          </ac:picMkLst>
        </pc:picChg>
      </pc:sldChg>
      <pc:sldChg chg="del">
        <pc:chgData name="Mrs Meola" userId="S::gw17beattiedanielle@glow.sch.uk::8e2ad03c-c9d4-4c31-b22a-815f1d082b67" providerId="AD" clId="Web-{A04D99B3-D87D-420C-A86A-DC56ECF98E10}" dt="2023-03-16T15:38:34.342" v="145"/>
        <pc:sldMkLst>
          <pc:docMk/>
          <pc:sldMk cId="799906627" sldId="486"/>
        </pc:sldMkLst>
      </pc:sldChg>
      <pc:sldChg chg="del">
        <pc:chgData name="Mrs Meola" userId="S::gw17beattiedanielle@glow.sch.uk::8e2ad03c-c9d4-4c31-b22a-815f1d082b67" providerId="AD" clId="Web-{A04D99B3-D87D-420C-A86A-DC56ECF98E10}" dt="2023-03-16T15:36:32.510" v="116"/>
        <pc:sldMkLst>
          <pc:docMk/>
          <pc:sldMk cId="1636137042" sldId="488"/>
        </pc:sldMkLst>
      </pc:sldChg>
      <pc:sldChg chg="del">
        <pc:chgData name="Mrs Meola" userId="S::gw17beattiedanielle@glow.sch.uk::8e2ad03c-c9d4-4c31-b22a-815f1d082b67" providerId="AD" clId="Web-{A04D99B3-D87D-420C-A86A-DC56ECF98E10}" dt="2023-03-16T15:36:31.448" v="115"/>
        <pc:sldMkLst>
          <pc:docMk/>
          <pc:sldMk cId="1464147846" sldId="489"/>
        </pc:sldMkLst>
      </pc:sldChg>
      <pc:sldChg chg="addSp delSp modSp">
        <pc:chgData name="Mrs Meola" userId="S::gw17beattiedanielle@glow.sch.uk::8e2ad03c-c9d4-4c31-b22a-815f1d082b67" providerId="AD" clId="Web-{A04D99B3-D87D-420C-A86A-DC56ECF98E10}" dt="2023-03-16T14:31:17.778" v="28" actId="1076"/>
        <pc:sldMkLst>
          <pc:docMk/>
          <pc:sldMk cId="1290600953" sldId="493"/>
        </pc:sldMkLst>
        <pc:spChg chg="del">
          <ac:chgData name="Mrs Meola" userId="S::gw17beattiedanielle@glow.sch.uk::8e2ad03c-c9d4-4c31-b22a-815f1d082b67" providerId="AD" clId="Web-{A04D99B3-D87D-420C-A86A-DC56ECF98E10}" dt="2023-03-16T14:31:12.777" v="25"/>
          <ac:spMkLst>
            <pc:docMk/>
            <pc:sldMk cId="1290600953" sldId="493"/>
            <ac:spMk id="6" creationId="{8C0E2B70-E21C-3748-C139-601F97CCA20D}"/>
          </ac:spMkLst>
        </pc:spChg>
        <pc:picChg chg="add mod ord">
          <ac:chgData name="Mrs Meola" userId="S::gw17beattiedanielle@glow.sch.uk::8e2ad03c-c9d4-4c31-b22a-815f1d082b67" providerId="AD" clId="Web-{A04D99B3-D87D-420C-A86A-DC56ECF98E10}" dt="2023-03-16T14:31:17.778" v="28" actId="1076"/>
          <ac:picMkLst>
            <pc:docMk/>
            <pc:sldMk cId="1290600953" sldId="493"/>
            <ac:picMk id="2" creationId="{880D5B56-41BB-E9D1-0C00-5484046F96DD}"/>
          </ac:picMkLst>
        </pc:picChg>
      </pc:sldChg>
      <pc:sldChg chg="modSp del">
        <pc:chgData name="Mrs Meola" userId="S::gw17beattiedanielle@glow.sch.uk::8e2ad03c-c9d4-4c31-b22a-815f1d082b67" providerId="AD" clId="Web-{A04D99B3-D87D-420C-A86A-DC56ECF98E10}" dt="2023-03-16T15:36:39.323" v="119"/>
        <pc:sldMkLst>
          <pc:docMk/>
          <pc:sldMk cId="1519678000" sldId="495"/>
        </pc:sldMkLst>
        <pc:spChg chg="mod">
          <ac:chgData name="Mrs Meola" userId="S::gw17beattiedanielle@glow.sch.uk::8e2ad03c-c9d4-4c31-b22a-815f1d082b67" providerId="AD" clId="Web-{A04D99B3-D87D-420C-A86A-DC56ECF98E10}" dt="2023-03-16T15:36:37.448" v="118" actId="20577"/>
          <ac:spMkLst>
            <pc:docMk/>
            <pc:sldMk cId="1519678000" sldId="495"/>
            <ac:spMk id="5" creationId="{00000000-0000-0000-0000-000000000000}"/>
          </ac:spMkLst>
        </pc:spChg>
      </pc:sldChg>
      <pc:sldChg chg="addSp delSp modSp">
        <pc:chgData name="Mrs Meola" userId="S::gw17beattiedanielle@glow.sch.uk::8e2ad03c-c9d4-4c31-b22a-815f1d082b67" providerId="AD" clId="Web-{A04D99B3-D87D-420C-A86A-DC56ECF98E10}" dt="2023-03-16T15:34:29.179" v="83" actId="1076"/>
        <pc:sldMkLst>
          <pc:docMk/>
          <pc:sldMk cId="1194060089" sldId="514"/>
        </pc:sldMkLst>
        <pc:spChg chg="mod">
          <ac:chgData name="Mrs Meola" userId="S::gw17beattiedanielle@glow.sch.uk::8e2ad03c-c9d4-4c31-b22a-815f1d082b67" providerId="AD" clId="Web-{A04D99B3-D87D-420C-A86A-DC56ECF98E10}" dt="2023-03-16T15:32:47.363" v="77" actId="14100"/>
          <ac:spMkLst>
            <pc:docMk/>
            <pc:sldMk cId="1194060089" sldId="514"/>
            <ac:spMk id="2" creationId="{00000000-0000-0000-0000-000000000000}"/>
          </ac:spMkLst>
        </pc:spChg>
        <pc:spChg chg="add del mod">
          <ac:chgData name="Mrs Meola" userId="S::gw17beattiedanielle@glow.sch.uk::8e2ad03c-c9d4-4c31-b22a-815f1d082b67" providerId="AD" clId="Web-{A04D99B3-D87D-420C-A86A-DC56ECF98E10}" dt="2023-03-16T14:38:44.698" v="68"/>
          <ac:spMkLst>
            <pc:docMk/>
            <pc:sldMk cId="1194060089" sldId="514"/>
            <ac:spMk id="5" creationId="{7B18B2DA-732B-2EC8-41E3-7496CBB23234}"/>
          </ac:spMkLst>
        </pc:spChg>
        <pc:spChg chg="mod">
          <ac:chgData name="Mrs Meola" userId="S::gw17beattiedanielle@glow.sch.uk::8e2ad03c-c9d4-4c31-b22a-815f1d082b67" providerId="AD" clId="Web-{A04D99B3-D87D-420C-A86A-DC56ECF98E10}" dt="2023-03-16T15:33:00.051" v="79" actId="20577"/>
          <ac:spMkLst>
            <pc:docMk/>
            <pc:sldMk cId="1194060089" sldId="514"/>
            <ac:spMk id="7" creationId="{00000000-0000-0000-0000-000000000000}"/>
          </ac:spMkLst>
        </pc:spChg>
        <pc:picChg chg="add mod">
          <ac:chgData name="Mrs Meola" userId="S::gw17beattiedanielle@glow.sch.uk::8e2ad03c-c9d4-4c31-b22a-815f1d082b67" providerId="AD" clId="Web-{A04D99B3-D87D-420C-A86A-DC56ECF98E10}" dt="2023-03-16T15:34:29.179" v="83" actId="1076"/>
          <ac:picMkLst>
            <pc:docMk/>
            <pc:sldMk cId="1194060089" sldId="514"/>
            <ac:picMk id="3" creationId="{69A63E66-5EE8-A08A-8CF1-C00AC66AB081}"/>
          </ac:picMkLst>
        </pc:picChg>
        <pc:picChg chg="del">
          <ac:chgData name="Mrs Meola" userId="S::gw17beattiedanielle@glow.sch.uk::8e2ad03c-c9d4-4c31-b22a-815f1d082b67" providerId="AD" clId="Web-{A04D99B3-D87D-420C-A86A-DC56ECF98E10}" dt="2023-03-16T14:38:41.479" v="67"/>
          <ac:picMkLst>
            <pc:docMk/>
            <pc:sldMk cId="1194060089" sldId="514"/>
            <ac:picMk id="4" creationId="{00000000-0000-0000-0000-000000000000}"/>
          </ac:picMkLst>
        </pc:picChg>
      </pc:sldChg>
      <pc:sldChg chg="addSp delSp modSp">
        <pc:chgData name="Mrs Meola" userId="S::gw17beattiedanielle@glow.sch.uk::8e2ad03c-c9d4-4c31-b22a-815f1d082b67" providerId="AD" clId="Web-{A04D99B3-D87D-420C-A86A-DC56ECF98E10}" dt="2023-03-16T14:28:04.412" v="24" actId="14100"/>
        <pc:sldMkLst>
          <pc:docMk/>
          <pc:sldMk cId="276959227" sldId="525"/>
        </pc:sldMkLst>
        <pc:picChg chg="add del mod">
          <ac:chgData name="Mrs Meola" userId="S::gw17beattiedanielle@glow.sch.uk::8e2ad03c-c9d4-4c31-b22a-815f1d082b67" providerId="AD" clId="Web-{A04D99B3-D87D-420C-A86A-DC56ECF98E10}" dt="2023-03-16T14:26:38.143" v="12"/>
          <ac:picMkLst>
            <pc:docMk/>
            <pc:sldMk cId="276959227" sldId="525"/>
            <ac:picMk id="3" creationId="{1622C243-142B-C571-9105-1265815F862D}"/>
          </ac:picMkLst>
        </pc:picChg>
        <pc:picChg chg="add del mod">
          <ac:chgData name="Mrs Meola" userId="S::gw17beattiedanielle@glow.sch.uk::8e2ad03c-c9d4-4c31-b22a-815f1d082b67" providerId="AD" clId="Web-{A04D99B3-D87D-420C-A86A-DC56ECF98E10}" dt="2023-03-16T13:25:45.185" v="1"/>
          <ac:picMkLst>
            <pc:docMk/>
            <pc:sldMk cId="276959227" sldId="525"/>
            <ac:picMk id="3" creationId="{9F5B9A57-DA66-52F1-9E98-8BAC79698600}"/>
          </ac:picMkLst>
        </pc:picChg>
        <pc:picChg chg="add del mod modCrop">
          <ac:chgData name="Mrs Meola" userId="S::gw17beattiedanielle@glow.sch.uk::8e2ad03c-c9d4-4c31-b22a-815f1d082b67" providerId="AD" clId="Web-{A04D99B3-D87D-420C-A86A-DC56ECF98E10}" dt="2023-03-16T14:27:31.129" v="18"/>
          <ac:picMkLst>
            <pc:docMk/>
            <pc:sldMk cId="276959227" sldId="525"/>
            <ac:picMk id="4" creationId="{88A28F44-D96F-28F3-7D2B-1566DDFB3D58}"/>
          </ac:picMkLst>
        </pc:picChg>
        <pc:picChg chg="add mod modCrop">
          <ac:chgData name="Mrs Meola" userId="S::gw17beattiedanielle@glow.sch.uk::8e2ad03c-c9d4-4c31-b22a-815f1d082b67" providerId="AD" clId="Web-{A04D99B3-D87D-420C-A86A-DC56ECF98E10}" dt="2023-03-16T14:28:04.412" v="24" actId="14100"/>
          <ac:picMkLst>
            <pc:docMk/>
            <pc:sldMk cId="276959227" sldId="525"/>
            <ac:picMk id="5" creationId="{064BD1F7-BB5A-73B3-57AE-A973A195062B}"/>
          </ac:picMkLst>
        </pc:picChg>
      </pc:sldChg>
      <pc:sldChg chg="add replId">
        <pc:chgData name="Mrs Meola" userId="S::gw17beattiedanielle@glow.sch.uk::8e2ad03c-c9d4-4c31-b22a-815f1d082b67" providerId="AD" clId="Web-{A04D99B3-D87D-420C-A86A-DC56ECF98E10}" dt="2023-03-16T14:34:46.691" v="29"/>
        <pc:sldMkLst>
          <pc:docMk/>
          <pc:sldMk cId="667323473" sldId="532"/>
        </pc:sldMkLst>
      </pc:sldChg>
      <pc:sldChg chg="add replId">
        <pc:chgData name="Mrs Meola" userId="S::gw17beattiedanielle@glow.sch.uk::8e2ad03c-c9d4-4c31-b22a-815f1d082b67" providerId="AD" clId="Web-{A04D99B3-D87D-420C-A86A-DC56ECF98E10}" dt="2023-03-16T15:36:08.197" v="106"/>
        <pc:sldMkLst>
          <pc:docMk/>
          <pc:sldMk cId="3706948076" sldId="533"/>
        </pc:sldMkLst>
      </pc:sldChg>
      <pc:sldChg chg="add replId">
        <pc:chgData name="Mrs Meola" userId="S::gw17beattiedanielle@glow.sch.uk::8e2ad03c-c9d4-4c31-b22a-815f1d082b67" providerId="AD" clId="Web-{A04D99B3-D87D-420C-A86A-DC56ECF98E10}" dt="2023-03-16T15:36:19.072" v="109"/>
        <pc:sldMkLst>
          <pc:docMk/>
          <pc:sldMk cId="3597442815" sldId="534"/>
        </pc:sldMkLst>
      </pc:sldChg>
      <pc:sldChg chg="add replId">
        <pc:chgData name="Mrs Meola" userId="S::gw17beattiedanielle@glow.sch.uk::8e2ad03c-c9d4-4c31-b22a-815f1d082b67" providerId="AD" clId="Web-{A04D99B3-D87D-420C-A86A-DC56ECF98E10}" dt="2023-03-16T15:36:24.901" v="111"/>
        <pc:sldMkLst>
          <pc:docMk/>
          <pc:sldMk cId="2867733747" sldId="535"/>
        </pc:sldMkLst>
      </pc:sldChg>
      <pc:sldChg chg="delSp modSp add replId">
        <pc:chgData name="Mrs Meola" userId="S::gw17beattiedanielle@glow.sch.uk::8e2ad03c-c9d4-4c31-b22a-815f1d082b67" providerId="AD" clId="Web-{A04D99B3-D87D-420C-A86A-DC56ECF98E10}" dt="2023-03-16T15:38:16.388" v="142"/>
        <pc:sldMkLst>
          <pc:docMk/>
          <pc:sldMk cId="1534982608" sldId="536"/>
        </pc:sldMkLst>
        <pc:spChg chg="mod">
          <ac:chgData name="Mrs Meola" userId="S::gw17beattiedanielle@glow.sch.uk::8e2ad03c-c9d4-4c31-b22a-815f1d082b67" providerId="AD" clId="Web-{A04D99B3-D87D-420C-A86A-DC56ECF98E10}" dt="2023-03-16T15:38:14.373" v="141" actId="20577"/>
          <ac:spMkLst>
            <pc:docMk/>
            <pc:sldMk cId="1534982608" sldId="536"/>
            <ac:spMk id="5" creationId="{00000000-0000-0000-0000-000000000000}"/>
          </ac:spMkLst>
        </pc:spChg>
        <pc:picChg chg="del">
          <ac:chgData name="Mrs Meola" userId="S::gw17beattiedanielle@glow.sch.uk::8e2ad03c-c9d4-4c31-b22a-815f1d082b67" providerId="AD" clId="Web-{A04D99B3-D87D-420C-A86A-DC56ECF98E10}" dt="2023-03-16T15:38:16.388" v="142"/>
          <ac:picMkLst>
            <pc:docMk/>
            <pc:sldMk cId="1534982608" sldId="536"/>
            <ac:picMk id="2" creationId="{A96ABE47-0A0E-E513-5C2C-9655940DDD5C}"/>
          </ac:picMkLst>
        </pc:picChg>
      </pc:sldChg>
      <pc:sldChg chg="add replId">
        <pc:chgData name="Mrs Meola" userId="S::gw17beattiedanielle@glow.sch.uk::8e2ad03c-c9d4-4c31-b22a-815f1d082b67" providerId="AD" clId="Web-{A04D99B3-D87D-420C-A86A-DC56ECF98E10}" dt="2023-03-16T15:38:31.405" v="144"/>
        <pc:sldMkLst>
          <pc:docMk/>
          <pc:sldMk cId="3951823333" sldId="537"/>
        </pc:sldMkLst>
      </pc:sldChg>
    </pc:docChg>
  </pc:docChgLst>
  <pc:docChgLst>
    <pc:chgData name="Mr Millar" userId="S::gw08millargreg@glow.sch.uk::424d0598-ac7d-4a6d-8594-c164d523f234" providerId="AD" clId="Web-{71DE779E-8AF0-24B1-6E7F-DF9B5329CA44}"/>
    <pc:docChg chg="modSld">
      <pc:chgData name="Mr Millar" userId="S::gw08millargreg@glow.sch.uk::424d0598-ac7d-4a6d-8594-c164d523f234" providerId="AD" clId="Web-{71DE779E-8AF0-24B1-6E7F-DF9B5329CA44}" dt="2023-03-28T18:09:58.526" v="2" actId="20577"/>
      <pc:docMkLst>
        <pc:docMk/>
      </pc:docMkLst>
      <pc:sldChg chg="modSp">
        <pc:chgData name="Mr Millar" userId="S::gw08millargreg@glow.sch.uk::424d0598-ac7d-4a6d-8594-c164d523f234" providerId="AD" clId="Web-{71DE779E-8AF0-24B1-6E7F-DF9B5329CA44}" dt="2023-03-28T18:09:58.526" v="2" actId="20577"/>
        <pc:sldMkLst>
          <pc:docMk/>
          <pc:sldMk cId="1290600953" sldId="493"/>
        </pc:sldMkLst>
        <pc:spChg chg="mod">
          <ac:chgData name="Mr Millar" userId="S::gw08millargreg@glow.sch.uk::424d0598-ac7d-4a6d-8594-c164d523f234" providerId="AD" clId="Web-{71DE779E-8AF0-24B1-6E7F-DF9B5329CA44}" dt="2023-03-28T18:09:58.526" v="2" actId="20577"/>
          <ac:spMkLst>
            <pc:docMk/>
            <pc:sldMk cId="1290600953" sldId="493"/>
            <ac:spMk id="5" creationId="{00000000-0000-0000-0000-000000000000}"/>
          </ac:spMkLst>
        </pc:spChg>
      </pc:sldChg>
    </pc:docChg>
  </pc:docChgLst>
  <pc:docChgLst>
    <pc:chgData name="Mr Millar" userId="S::gw08millargreg@glow.sch.uk::424d0598-ac7d-4a6d-8594-c164d523f234" providerId="AD" clId="Web-{8E0902E5-2FED-F136-1DE4-E35247E02881}"/>
    <pc:docChg chg="modSld">
      <pc:chgData name="Mr Millar" userId="S::gw08millargreg@glow.sch.uk::424d0598-ac7d-4a6d-8594-c164d523f234" providerId="AD" clId="Web-{8E0902E5-2FED-F136-1DE4-E35247E02881}" dt="2023-03-27T11:00:51.585" v="73" actId="20577"/>
      <pc:docMkLst>
        <pc:docMk/>
      </pc:docMkLst>
      <pc:sldChg chg="modSp">
        <pc:chgData name="Mr Millar" userId="S::gw08millargreg@glow.sch.uk::424d0598-ac7d-4a6d-8594-c164d523f234" providerId="AD" clId="Web-{8E0902E5-2FED-F136-1DE4-E35247E02881}" dt="2023-03-27T10:25:01.880" v="61" actId="20577"/>
        <pc:sldMkLst>
          <pc:docMk/>
          <pc:sldMk cId="2418325548" sldId="439"/>
        </pc:sldMkLst>
        <pc:spChg chg="mod">
          <ac:chgData name="Mr Millar" userId="S::gw08millargreg@glow.sch.uk::424d0598-ac7d-4a6d-8594-c164d523f234" providerId="AD" clId="Web-{8E0902E5-2FED-F136-1DE4-E35247E02881}" dt="2023-03-27T10:25:01.880" v="61" actId="20577"/>
          <ac:spMkLst>
            <pc:docMk/>
            <pc:sldMk cId="2418325548" sldId="439"/>
            <ac:spMk id="4" creationId="{00000000-0000-0000-0000-000000000000}"/>
          </ac:spMkLst>
        </pc:spChg>
      </pc:sldChg>
      <pc:sldChg chg="modSp">
        <pc:chgData name="Mr Millar" userId="S::gw08millargreg@glow.sch.uk::424d0598-ac7d-4a6d-8594-c164d523f234" providerId="AD" clId="Web-{8E0902E5-2FED-F136-1DE4-E35247E02881}" dt="2023-03-27T11:00:51.585" v="73" actId="20577"/>
        <pc:sldMkLst>
          <pc:docMk/>
          <pc:sldMk cId="1388776524" sldId="544"/>
        </pc:sldMkLst>
        <pc:spChg chg="mod">
          <ac:chgData name="Mr Millar" userId="S::gw08millargreg@glow.sch.uk::424d0598-ac7d-4a6d-8594-c164d523f234" providerId="AD" clId="Web-{8E0902E5-2FED-F136-1DE4-E35247E02881}" dt="2023-03-27T11:00:41.475" v="72" actId="14100"/>
          <ac:spMkLst>
            <pc:docMk/>
            <pc:sldMk cId="1388776524" sldId="544"/>
            <ac:spMk id="2" creationId="{AE10496D-1F6E-C377-7B96-73C150565DA4}"/>
          </ac:spMkLst>
        </pc:spChg>
        <pc:spChg chg="mod">
          <ac:chgData name="Mr Millar" userId="S::gw08millargreg@glow.sch.uk::424d0598-ac7d-4a6d-8594-c164d523f234" providerId="AD" clId="Web-{8E0902E5-2FED-F136-1DE4-E35247E02881}" dt="2023-03-27T11:00:51.585" v="73" actId="20577"/>
          <ac:spMkLst>
            <pc:docMk/>
            <pc:sldMk cId="1388776524" sldId="544"/>
            <ac:spMk id="12" creationId="{F3EACA6E-C3B3-B14C-8038-3ADCCB880F85}"/>
          </ac:spMkLst>
        </pc:spChg>
      </pc:sldChg>
    </pc:docChg>
  </pc:docChgLst>
  <pc:docChgLst>
    <pc:chgData name="Mrs Meola" userId="S::gw17beattiedanielle@glow.sch.uk::8e2ad03c-c9d4-4c31-b22a-815f1d082b67" providerId="AD" clId="Web-{F2077911-CA77-4366-880D-FC7AFC52E43C}"/>
    <pc:docChg chg="modSld">
      <pc:chgData name="Mrs Meola" userId="S::gw17beattiedanielle@glow.sch.uk::8e2ad03c-c9d4-4c31-b22a-815f1d082b67" providerId="AD" clId="Web-{F2077911-CA77-4366-880D-FC7AFC52E43C}" dt="2023-03-29T09:45:16.438" v="346" actId="1076"/>
      <pc:docMkLst>
        <pc:docMk/>
      </pc:docMkLst>
      <pc:sldChg chg="modSp">
        <pc:chgData name="Mrs Meola" userId="S::gw17beattiedanielle@glow.sch.uk::8e2ad03c-c9d4-4c31-b22a-815f1d082b67" providerId="AD" clId="Web-{F2077911-CA77-4366-880D-FC7AFC52E43C}" dt="2023-03-29T09:31:11.421" v="44" actId="1076"/>
        <pc:sldMkLst>
          <pc:docMk/>
          <pc:sldMk cId="1177765821" sldId="366"/>
        </pc:sldMkLst>
        <pc:spChg chg="mod">
          <ac:chgData name="Mrs Meola" userId="S::gw17beattiedanielle@glow.sch.uk::8e2ad03c-c9d4-4c31-b22a-815f1d082b67" providerId="AD" clId="Web-{F2077911-CA77-4366-880D-FC7AFC52E43C}" dt="2023-03-29T09:31:11.421" v="44" actId="1076"/>
          <ac:spMkLst>
            <pc:docMk/>
            <pc:sldMk cId="1177765821" sldId="366"/>
            <ac:spMk id="2" creationId="{00000000-0000-0000-0000-000000000000}"/>
          </ac:spMkLst>
        </pc:spChg>
        <pc:spChg chg="mod">
          <ac:chgData name="Mrs Meola" userId="S::gw17beattiedanielle@glow.sch.uk::8e2ad03c-c9d4-4c31-b22a-815f1d082b67" providerId="AD" clId="Web-{F2077911-CA77-4366-880D-FC7AFC52E43C}" dt="2023-03-29T09:31:08.484" v="43" actId="1076"/>
          <ac:spMkLst>
            <pc:docMk/>
            <pc:sldMk cId="1177765821" sldId="366"/>
            <ac:spMk id="4" creationId="{6D54145D-151C-87A1-73D5-A8ABB25D454C}"/>
          </ac:spMkLst>
        </pc:spChg>
      </pc:sldChg>
      <pc:sldChg chg="modSp">
        <pc:chgData name="Mrs Meola" userId="S::gw17beattiedanielle@glow.sch.uk::8e2ad03c-c9d4-4c31-b22a-815f1d082b67" providerId="AD" clId="Web-{F2077911-CA77-4366-880D-FC7AFC52E43C}" dt="2023-03-29T09:32:43.940" v="65" actId="1076"/>
        <pc:sldMkLst>
          <pc:docMk/>
          <pc:sldMk cId="800365792" sldId="392"/>
        </pc:sldMkLst>
        <pc:spChg chg="mod">
          <ac:chgData name="Mrs Meola" userId="S::gw17beattiedanielle@glow.sch.uk::8e2ad03c-c9d4-4c31-b22a-815f1d082b67" providerId="AD" clId="Web-{F2077911-CA77-4366-880D-FC7AFC52E43C}" dt="2023-03-29T09:32:43.940" v="65" actId="1076"/>
          <ac:spMkLst>
            <pc:docMk/>
            <pc:sldMk cId="800365792" sldId="392"/>
            <ac:spMk id="4" creationId="{00000000-0000-0000-0000-000000000000}"/>
          </ac:spMkLst>
        </pc:spChg>
        <pc:picChg chg="mod">
          <ac:chgData name="Mrs Meola" userId="S::gw17beattiedanielle@glow.sch.uk::8e2ad03c-c9d4-4c31-b22a-815f1d082b67" providerId="AD" clId="Web-{F2077911-CA77-4366-880D-FC7AFC52E43C}" dt="2023-03-29T09:32:41.096" v="64" actId="1076"/>
          <ac:picMkLst>
            <pc:docMk/>
            <pc:sldMk cId="800365792" sldId="392"/>
            <ac:picMk id="7" creationId="{A0949009-B61A-C169-FB76-FD13A04AE81F}"/>
          </ac:picMkLst>
        </pc:picChg>
      </pc:sldChg>
      <pc:sldChg chg="modSp">
        <pc:chgData name="Mrs Meola" userId="S::gw17beattiedanielle@glow.sch.uk::8e2ad03c-c9d4-4c31-b22a-815f1d082b67" providerId="AD" clId="Web-{F2077911-CA77-4366-880D-FC7AFC52E43C}" dt="2023-03-29T09:32:15.252" v="58" actId="20577"/>
        <pc:sldMkLst>
          <pc:docMk/>
          <pc:sldMk cId="4260000821" sldId="403"/>
        </pc:sldMkLst>
        <pc:spChg chg="mod">
          <ac:chgData name="Mrs Meola" userId="S::gw17beattiedanielle@glow.sch.uk::8e2ad03c-c9d4-4c31-b22a-815f1d082b67" providerId="AD" clId="Web-{F2077911-CA77-4366-880D-FC7AFC52E43C}" dt="2023-03-29T09:32:15.252" v="58" actId="20577"/>
          <ac:spMkLst>
            <pc:docMk/>
            <pc:sldMk cId="4260000821" sldId="403"/>
            <ac:spMk id="6" creationId="{00000000-0000-0000-0000-000000000000}"/>
          </ac:spMkLst>
        </pc:spChg>
      </pc:sldChg>
      <pc:sldChg chg="modSp">
        <pc:chgData name="Mrs Meola" userId="S::gw17beattiedanielle@glow.sch.uk::8e2ad03c-c9d4-4c31-b22a-815f1d082b67" providerId="AD" clId="Web-{F2077911-CA77-4366-880D-FC7AFC52E43C}" dt="2023-03-29T09:32:48.566" v="66" actId="1076"/>
        <pc:sldMkLst>
          <pc:docMk/>
          <pc:sldMk cId="1729112032" sldId="405"/>
        </pc:sldMkLst>
        <pc:picChg chg="mod">
          <ac:chgData name="Mrs Meola" userId="S::gw17beattiedanielle@glow.sch.uk::8e2ad03c-c9d4-4c31-b22a-815f1d082b67" providerId="AD" clId="Web-{F2077911-CA77-4366-880D-FC7AFC52E43C}" dt="2023-03-29T09:32:48.566" v="66" actId="1076"/>
          <ac:picMkLst>
            <pc:docMk/>
            <pc:sldMk cId="1729112032" sldId="405"/>
            <ac:picMk id="3" creationId="{8B2ABDE3-67AB-4429-5440-FF1E15A4D350}"/>
          </ac:picMkLst>
        </pc:picChg>
      </pc:sldChg>
      <pc:sldChg chg="modSp">
        <pc:chgData name="Mrs Meola" userId="S::gw17beattiedanielle@glow.sch.uk::8e2ad03c-c9d4-4c31-b22a-815f1d082b67" providerId="AD" clId="Web-{F2077911-CA77-4366-880D-FC7AFC52E43C}" dt="2023-03-29T09:29:21.464" v="0" actId="20577"/>
        <pc:sldMkLst>
          <pc:docMk/>
          <pc:sldMk cId="1783461942" sldId="420"/>
        </pc:sldMkLst>
        <pc:spChg chg="mod">
          <ac:chgData name="Mrs Meola" userId="S::gw17beattiedanielle@glow.sch.uk::8e2ad03c-c9d4-4c31-b22a-815f1d082b67" providerId="AD" clId="Web-{F2077911-CA77-4366-880D-FC7AFC52E43C}" dt="2023-03-29T09:29:21.464" v="0" actId="20577"/>
          <ac:spMkLst>
            <pc:docMk/>
            <pc:sldMk cId="1783461942" sldId="420"/>
            <ac:spMk id="3" creationId="{00000000-0000-0000-0000-000000000000}"/>
          </ac:spMkLst>
        </pc:spChg>
      </pc:sldChg>
      <pc:sldChg chg="modSp">
        <pc:chgData name="Mrs Meola" userId="S::gw17beattiedanielle@glow.sch.uk::8e2ad03c-c9d4-4c31-b22a-815f1d082b67" providerId="AD" clId="Web-{F2077911-CA77-4366-880D-FC7AFC52E43C}" dt="2023-03-29T09:37:31.358" v="122" actId="20577"/>
        <pc:sldMkLst>
          <pc:docMk/>
          <pc:sldMk cId="1722170681" sldId="429"/>
        </pc:sldMkLst>
        <pc:spChg chg="mod">
          <ac:chgData name="Mrs Meola" userId="S::gw17beattiedanielle@glow.sch.uk::8e2ad03c-c9d4-4c31-b22a-815f1d082b67" providerId="AD" clId="Web-{F2077911-CA77-4366-880D-FC7AFC52E43C}" dt="2023-03-29T09:37:31.358" v="122" actId="20577"/>
          <ac:spMkLst>
            <pc:docMk/>
            <pc:sldMk cId="1722170681" sldId="429"/>
            <ac:spMk id="5" creationId="{00000000-0000-0000-0000-000000000000}"/>
          </ac:spMkLst>
        </pc:spChg>
      </pc:sldChg>
      <pc:sldChg chg="modSp">
        <pc:chgData name="Mrs Meola" userId="S::gw17beattiedanielle@glow.sch.uk::8e2ad03c-c9d4-4c31-b22a-815f1d082b67" providerId="AD" clId="Web-{F2077911-CA77-4366-880D-FC7AFC52E43C}" dt="2023-03-29T09:29:42.590" v="4" actId="14100"/>
        <pc:sldMkLst>
          <pc:docMk/>
          <pc:sldMk cId="4292070684" sldId="435"/>
        </pc:sldMkLst>
        <pc:spChg chg="mod">
          <ac:chgData name="Mrs Meola" userId="S::gw17beattiedanielle@glow.sch.uk::8e2ad03c-c9d4-4c31-b22a-815f1d082b67" providerId="AD" clId="Web-{F2077911-CA77-4366-880D-FC7AFC52E43C}" dt="2023-03-29T09:29:42.590" v="4" actId="14100"/>
          <ac:spMkLst>
            <pc:docMk/>
            <pc:sldMk cId="4292070684" sldId="435"/>
            <ac:spMk id="9" creationId="{862121F4-A69D-0271-420C-822A0AEB1CC5}"/>
          </ac:spMkLst>
        </pc:spChg>
      </pc:sldChg>
      <pc:sldChg chg="modSp">
        <pc:chgData name="Mrs Meola" userId="S::gw17beattiedanielle@glow.sch.uk::8e2ad03c-c9d4-4c31-b22a-815f1d082b67" providerId="AD" clId="Web-{F2077911-CA77-4366-880D-FC7AFC52E43C}" dt="2023-03-29T09:38:50.986" v="129" actId="20577"/>
        <pc:sldMkLst>
          <pc:docMk/>
          <pc:sldMk cId="4247262898" sldId="442"/>
        </pc:sldMkLst>
        <pc:spChg chg="mod">
          <ac:chgData name="Mrs Meola" userId="S::gw17beattiedanielle@glow.sch.uk::8e2ad03c-c9d4-4c31-b22a-815f1d082b67" providerId="AD" clId="Web-{F2077911-CA77-4366-880D-FC7AFC52E43C}" dt="2023-03-29T09:38:50.986" v="129" actId="20577"/>
          <ac:spMkLst>
            <pc:docMk/>
            <pc:sldMk cId="4247262898" sldId="442"/>
            <ac:spMk id="4" creationId="{A5E7C02C-0E3C-1626-4BE6-2AD2C08557CF}"/>
          </ac:spMkLst>
        </pc:spChg>
      </pc:sldChg>
      <pc:sldChg chg="modSp">
        <pc:chgData name="Mrs Meola" userId="S::gw17beattiedanielle@glow.sch.uk::8e2ad03c-c9d4-4c31-b22a-815f1d082b67" providerId="AD" clId="Web-{F2077911-CA77-4366-880D-FC7AFC52E43C}" dt="2023-03-29T09:30:53.983" v="42" actId="20577"/>
        <pc:sldMkLst>
          <pc:docMk/>
          <pc:sldMk cId="948374178" sldId="447"/>
        </pc:sldMkLst>
        <pc:spChg chg="mod">
          <ac:chgData name="Mrs Meola" userId="S::gw17beattiedanielle@glow.sch.uk::8e2ad03c-c9d4-4c31-b22a-815f1d082b67" providerId="AD" clId="Web-{F2077911-CA77-4366-880D-FC7AFC52E43C}" dt="2023-03-29T09:30:53.983" v="42" actId="20577"/>
          <ac:spMkLst>
            <pc:docMk/>
            <pc:sldMk cId="948374178" sldId="447"/>
            <ac:spMk id="3" creationId="{9B7968DD-C3E3-FCC2-74E2-50D190698D49}"/>
          </ac:spMkLst>
        </pc:spChg>
      </pc:sldChg>
      <pc:sldChg chg="modSp">
        <pc:chgData name="Mrs Meola" userId="S::gw17beattiedanielle@glow.sch.uk::8e2ad03c-c9d4-4c31-b22a-815f1d082b67" providerId="AD" clId="Web-{F2077911-CA77-4366-880D-FC7AFC52E43C}" dt="2023-03-29T09:31:52.345" v="56" actId="1076"/>
        <pc:sldMkLst>
          <pc:docMk/>
          <pc:sldMk cId="2709109483" sldId="475"/>
        </pc:sldMkLst>
        <pc:spChg chg="mod">
          <ac:chgData name="Mrs Meola" userId="S::gw17beattiedanielle@glow.sch.uk::8e2ad03c-c9d4-4c31-b22a-815f1d082b67" providerId="AD" clId="Web-{F2077911-CA77-4366-880D-FC7AFC52E43C}" dt="2023-03-29T09:31:52.345" v="56" actId="1076"/>
          <ac:spMkLst>
            <pc:docMk/>
            <pc:sldMk cId="2709109483" sldId="475"/>
            <ac:spMk id="5" creationId="{8ABD8B85-8FA8-86C2-9FEF-59C2832F4A9C}"/>
          </ac:spMkLst>
        </pc:spChg>
      </pc:sldChg>
      <pc:sldChg chg="modSp">
        <pc:chgData name="Mrs Meola" userId="S::gw17beattiedanielle@glow.sch.uk::8e2ad03c-c9d4-4c31-b22a-815f1d082b67" providerId="AD" clId="Web-{F2077911-CA77-4366-880D-FC7AFC52E43C}" dt="2023-03-29T09:31:38.078" v="54" actId="20577"/>
        <pc:sldMkLst>
          <pc:docMk/>
          <pc:sldMk cId="1290600953" sldId="493"/>
        </pc:sldMkLst>
        <pc:spChg chg="mod">
          <ac:chgData name="Mrs Meola" userId="S::gw17beattiedanielle@glow.sch.uk::8e2ad03c-c9d4-4c31-b22a-815f1d082b67" providerId="AD" clId="Web-{F2077911-CA77-4366-880D-FC7AFC52E43C}" dt="2023-03-29T09:31:38.078" v="54" actId="20577"/>
          <ac:spMkLst>
            <pc:docMk/>
            <pc:sldMk cId="1290600953" sldId="493"/>
            <ac:spMk id="5" creationId="{00000000-0000-0000-0000-000000000000}"/>
          </ac:spMkLst>
        </pc:spChg>
      </pc:sldChg>
      <pc:sldChg chg="addSp delSp modSp">
        <pc:chgData name="Mrs Meola" userId="S::gw17beattiedanielle@glow.sch.uk::8e2ad03c-c9d4-4c31-b22a-815f1d082b67" providerId="AD" clId="Web-{F2077911-CA77-4366-880D-FC7AFC52E43C}" dt="2023-03-29T09:35:22.603" v="116" actId="1076"/>
        <pc:sldMkLst>
          <pc:docMk/>
          <pc:sldMk cId="1194060089" sldId="514"/>
        </pc:sldMkLst>
        <pc:spChg chg="mod">
          <ac:chgData name="Mrs Meola" userId="S::gw17beattiedanielle@glow.sch.uk::8e2ad03c-c9d4-4c31-b22a-815f1d082b67" providerId="AD" clId="Web-{F2077911-CA77-4366-880D-FC7AFC52E43C}" dt="2023-03-29T09:35:22.603" v="116" actId="1076"/>
          <ac:spMkLst>
            <pc:docMk/>
            <pc:sldMk cId="1194060089" sldId="514"/>
            <ac:spMk id="2" creationId="{00000000-0000-0000-0000-000000000000}"/>
          </ac:spMkLst>
        </pc:spChg>
        <pc:spChg chg="mod">
          <ac:chgData name="Mrs Meola" userId="S::gw17beattiedanielle@glow.sch.uk::8e2ad03c-c9d4-4c31-b22a-815f1d082b67" providerId="AD" clId="Web-{F2077911-CA77-4366-880D-FC7AFC52E43C}" dt="2023-03-29T09:34:47.148" v="82" actId="1076"/>
          <ac:spMkLst>
            <pc:docMk/>
            <pc:sldMk cId="1194060089" sldId="514"/>
            <ac:spMk id="4" creationId="{55D3AB35-5E78-5B9A-6A6D-913C91F588E4}"/>
          </ac:spMkLst>
        </pc:spChg>
        <pc:spChg chg="add mod">
          <ac:chgData name="Mrs Meola" userId="S::gw17beattiedanielle@glow.sch.uk::8e2ad03c-c9d4-4c31-b22a-815f1d082b67" providerId="AD" clId="Web-{F2077911-CA77-4366-880D-FC7AFC52E43C}" dt="2023-03-29T09:35:16.368" v="115" actId="1076"/>
          <ac:spMkLst>
            <pc:docMk/>
            <pc:sldMk cId="1194060089" sldId="514"/>
            <ac:spMk id="8" creationId="{2FC98B11-DF1D-C954-E5B3-FF72C9451C19}"/>
          </ac:spMkLst>
        </pc:spChg>
        <pc:picChg chg="add mod modCrop">
          <ac:chgData name="Mrs Meola" userId="S::gw17beattiedanielle@glow.sch.uk::8e2ad03c-c9d4-4c31-b22a-815f1d082b67" providerId="AD" clId="Web-{F2077911-CA77-4366-880D-FC7AFC52E43C}" dt="2023-03-29T09:34:39.148" v="79" actId="1076"/>
          <ac:picMkLst>
            <pc:docMk/>
            <pc:sldMk cId="1194060089" sldId="514"/>
            <ac:picMk id="5" creationId="{15017065-224A-46C2-09D9-2ABABE227646}"/>
          </ac:picMkLst>
        </pc:picChg>
        <pc:picChg chg="add del mod">
          <ac:chgData name="Mrs Meola" userId="S::gw17beattiedanielle@glow.sch.uk::8e2ad03c-c9d4-4c31-b22a-815f1d082b67" providerId="AD" clId="Web-{F2077911-CA77-4366-880D-FC7AFC52E43C}" dt="2023-03-29T09:34:08.022" v="71"/>
          <ac:picMkLst>
            <pc:docMk/>
            <pc:sldMk cId="1194060089" sldId="514"/>
            <ac:picMk id="6" creationId="{BD31EF0F-6A28-54D0-1FAF-C3286A1D619C}"/>
          </ac:picMkLst>
        </pc:picChg>
      </pc:sldChg>
      <pc:sldChg chg="modSp">
        <pc:chgData name="Mrs Meola" userId="S::gw17beattiedanielle@glow.sch.uk::8e2ad03c-c9d4-4c31-b22a-815f1d082b67" providerId="AD" clId="Web-{F2077911-CA77-4366-880D-FC7AFC52E43C}" dt="2023-03-29T09:30:29.998" v="27" actId="20577"/>
        <pc:sldMkLst>
          <pc:docMk/>
          <pc:sldMk cId="276959227" sldId="525"/>
        </pc:sldMkLst>
        <pc:spChg chg="mod">
          <ac:chgData name="Mrs Meola" userId="S::gw17beattiedanielle@glow.sch.uk::8e2ad03c-c9d4-4c31-b22a-815f1d082b67" providerId="AD" clId="Web-{F2077911-CA77-4366-880D-FC7AFC52E43C}" dt="2023-03-29T09:30:29.998" v="27" actId="20577"/>
          <ac:spMkLst>
            <pc:docMk/>
            <pc:sldMk cId="276959227" sldId="525"/>
            <ac:spMk id="3" creationId="{9D960D31-6911-073F-14F2-0260F969F397}"/>
          </ac:spMkLst>
        </pc:spChg>
      </pc:sldChg>
      <pc:sldChg chg="modSp">
        <pc:chgData name="Mrs Meola" userId="S::gw17beattiedanielle@glow.sch.uk::8e2ad03c-c9d4-4c31-b22a-815f1d082b67" providerId="AD" clId="Web-{F2077911-CA77-4366-880D-FC7AFC52E43C}" dt="2023-03-29T09:40:53.850" v="197" actId="1076"/>
        <pc:sldMkLst>
          <pc:docMk/>
          <pc:sldMk cId="1534982608" sldId="536"/>
        </pc:sldMkLst>
        <pc:spChg chg="mod">
          <ac:chgData name="Mrs Meola" userId="S::gw17beattiedanielle@glow.sch.uk::8e2ad03c-c9d4-4c31-b22a-815f1d082b67" providerId="AD" clId="Web-{F2077911-CA77-4366-880D-FC7AFC52E43C}" dt="2023-03-29T09:40:53.850" v="197" actId="1076"/>
          <ac:spMkLst>
            <pc:docMk/>
            <pc:sldMk cId="1534982608" sldId="536"/>
            <ac:spMk id="3" creationId="{00000000-0000-0000-0000-000000000000}"/>
          </ac:spMkLst>
        </pc:spChg>
        <pc:picChg chg="mod">
          <ac:chgData name="Mrs Meola" userId="S::gw17beattiedanielle@glow.sch.uk::8e2ad03c-c9d4-4c31-b22a-815f1d082b67" providerId="AD" clId="Web-{F2077911-CA77-4366-880D-FC7AFC52E43C}" dt="2023-03-29T09:39:58.082" v="168" actId="1076"/>
          <ac:picMkLst>
            <pc:docMk/>
            <pc:sldMk cId="1534982608" sldId="536"/>
            <ac:picMk id="4" creationId="{BEBACD24-D2D4-8EA2-E1F4-617728609C9A}"/>
          </ac:picMkLst>
        </pc:picChg>
      </pc:sldChg>
      <pc:sldChg chg="modSp">
        <pc:chgData name="Mrs Meola" userId="S::gw17beattiedanielle@glow.sch.uk::8e2ad03c-c9d4-4c31-b22a-815f1d082b67" providerId="AD" clId="Web-{F2077911-CA77-4366-880D-FC7AFC52E43C}" dt="2023-03-29T09:40:32.677" v="192" actId="1076"/>
        <pc:sldMkLst>
          <pc:docMk/>
          <pc:sldMk cId="3339499307" sldId="541"/>
        </pc:sldMkLst>
        <pc:spChg chg="mod">
          <ac:chgData name="Mrs Meola" userId="S::gw17beattiedanielle@glow.sch.uk::8e2ad03c-c9d4-4c31-b22a-815f1d082b67" providerId="AD" clId="Web-{F2077911-CA77-4366-880D-FC7AFC52E43C}" dt="2023-03-29T09:40:32.677" v="192" actId="1076"/>
          <ac:spMkLst>
            <pc:docMk/>
            <pc:sldMk cId="3339499307" sldId="541"/>
            <ac:spMk id="6" creationId="{00000000-0000-0000-0000-000000000000}"/>
          </ac:spMkLst>
        </pc:spChg>
      </pc:sldChg>
      <pc:sldChg chg="modSp">
        <pc:chgData name="Mrs Meola" userId="S::gw17beattiedanielle@glow.sch.uk::8e2ad03c-c9d4-4c31-b22a-815f1d082b67" providerId="AD" clId="Web-{F2077911-CA77-4366-880D-FC7AFC52E43C}" dt="2023-03-29T09:41:56.961" v="222" actId="1076"/>
        <pc:sldMkLst>
          <pc:docMk/>
          <pc:sldMk cId="3807883631" sldId="548"/>
        </pc:sldMkLst>
        <pc:spChg chg="mod">
          <ac:chgData name="Mrs Meola" userId="S::gw17beattiedanielle@glow.sch.uk::8e2ad03c-c9d4-4c31-b22a-815f1d082b67" providerId="AD" clId="Web-{F2077911-CA77-4366-880D-FC7AFC52E43C}" dt="2023-03-29T09:41:56.961" v="222" actId="1076"/>
          <ac:spMkLst>
            <pc:docMk/>
            <pc:sldMk cId="3807883631" sldId="548"/>
            <ac:spMk id="5" creationId="{00000000-0000-0000-0000-000000000000}"/>
          </ac:spMkLst>
        </pc:spChg>
        <pc:spChg chg="mod">
          <ac:chgData name="Mrs Meola" userId="S::gw17beattiedanielle@glow.sch.uk::8e2ad03c-c9d4-4c31-b22a-815f1d082b67" providerId="AD" clId="Web-{F2077911-CA77-4366-880D-FC7AFC52E43C}" dt="2023-03-29T09:41:54.008" v="221" actId="1076"/>
          <ac:spMkLst>
            <pc:docMk/>
            <pc:sldMk cId="3807883631" sldId="548"/>
            <ac:spMk id="6" creationId="{00000000-0000-0000-0000-000000000000}"/>
          </ac:spMkLst>
        </pc:spChg>
      </pc:sldChg>
      <pc:sldChg chg="modSp">
        <pc:chgData name="Mrs Meola" userId="S::gw17beattiedanielle@glow.sch.uk::8e2ad03c-c9d4-4c31-b22a-815f1d082b67" providerId="AD" clId="Web-{F2077911-CA77-4366-880D-FC7AFC52E43C}" dt="2023-03-29T09:41:05.881" v="201" actId="1076"/>
        <pc:sldMkLst>
          <pc:docMk/>
          <pc:sldMk cId="3950933400" sldId="550"/>
        </pc:sldMkLst>
        <pc:spChg chg="mod">
          <ac:chgData name="Mrs Meola" userId="S::gw17beattiedanielle@glow.sch.uk::8e2ad03c-c9d4-4c31-b22a-815f1d082b67" providerId="AD" clId="Web-{F2077911-CA77-4366-880D-FC7AFC52E43C}" dt="2023-03-29T09:41:05.881" v="201" actId="1076"/>
          <ac:spMkLst>
            <pc:docMk/>
            <pc:sldMk cId="3950933400" sldId="550"/>
            <ac:spMk id="3" creationId="{00000000-0000-0000-0000-000000000000}"/>
          </ac:spMkLst>
        </pc:spChg>
        <pc:spChg chg="mod">
          <ac:chgData name="Mrs Meola" userId="S::gw17beattiedanielle@glow.sch.uk::8e2ad03c-c9d4-4c31-b22a-815f1d082b67" providerId="AD" clId="Web-{F2077911-CA77-4366-880D-FC7AFC52E43C}" dt="2023-03-29T09:40:08.645" v="172" actId="1076"/>
          <ac:spMkLst>
            <pc:docMk/>
            <pc:sldMk cId="3950933400" sldId="550"/>
            <ac:spMk id="5" creationId="{00000000-0000-0000-0000-000000000000}"/>
          </ac:spMkLst>
        </pc:spChg>
      </pc:sldChg>
      <pc:sldChg chg="modSp">
        <pc:chgData name="Mrs Meola" userId="S::gw17beattiedanielle@glow.sch.uk::8e2ad03c-c9d4-4c31-b22a-815f1d082b67" providerId="AD" clId="Web-{F2077911-CA77-4366-880D-FC7AFC52E43C}" dt="2023-03-29T09:45:16.438" v="346" actId="1076"/>
        <pc:sldMkLst>
          <pc:docMk/>
          <pc:sldMk cId="4021183342" sldId="554"/>
        </pc:sldMkLst>
        <pc:spChg chg="mod">
          <ac:chgData name="Mrs Meola" userId="S::gw17beattiedanielle@glow.sch.uk::8e2ad03c-c9d4-4c31-b22a-815f1d082b67" providerId="AD" clId="Web-{F2077911-CA77-4366-880D-FC7AFC52E43C}" dt="2023-03-29T09:45:10.672" v="343" actId="14100"/>
          <ac:spMkLst>
            <pc:docMk/>
            <pc:sldMk cId="4021183342" sldId="554"/>
            <ac:spMk id="5" creationId="{00000000-0000-0000-0000-000000000000}"/>
          </ac:spMkLst>
        </pc:spChg>
        <pc:picChg chg="mod">
          <ac:chgData name="Mrs Meola" userId="S::gw17beattiedanielle@glow.sch.uk::8e2ad03c-c9d4-4c31-b22a-815f1d082b67" providerId="AD" clId="Web-{F2077911-CA77-4366-880D-FC7AFC52E43C}" dt="2023-03-29T09:45:16.438" v="346" actId="1076"/>
          <ac:picMkLst>
            <pc:docMk/>
            <pc:sldMk cId="4021183342" sldId="554"/>
            <ac:picMk id="2" creationId="{553FA739-79B3-E988-CF39-DFCD294B28FF}"/>
          </ac:picMkLst>
        </pc:picChg>
      </pc:sldChg>
    </pc:docChg>
  </pc:docChgLst>
  <pc:docChgLst>
    <pc:chgData name="Mr Millar" userId="S::gw08millargreg@glow.sch.uk::424d0598-ac7d-4a6d-8594-c164d523f234" providerId="AD" clId="Web-{143F5B0E-AEB0-06E7-46F1-D388870BE25E}"/>
    <pc:docChg chg="modSld">
      <pc:chgData name="Mr Millar" userId="S::gw08millargreg@glow.sch.uk::424d0598-ac7d-4a6d-8594-c164d523f234" providerId="AD" clId="Web-{143F5B0E-AEB0-06E7-46F1-D388870BE25E}" dt="2023-03-27T12:40:15.185" v="33" actId="20577"/>
      <pc:docMkLst>
        <pc:docMk/>
      </pc:docMkLst>
      <pc:sldChg chg="modSp">
        <pc:chgData name="Mr Millar" userId="S::gw08millargreg@glow.sch.uk::424d0598-ac7d-4a6d-8594-c164d523f234" providerId="AD" clId="Web-{143F5B0E-AEB0-06E7-46F1-D388870BE25E}" dt="2023-03-27T12:40:15.185" v="33" actId="20577"/>
        <pc:sldMkLst>
          <pc:docMk/>
          <pc:sldMk cId="1783461942" sldId="420"/>
        </pc:sldMkLst>
        <pc:spChg chg="mod">
          <ac:chgData name="Mr Millar" userId="S::gw08millargreg@glow.sch.uk::424d0598-ac7d-4a6d-8594-c164d523f234" providerId="AD" clId="Web-{143F5B0E-AEB0-06E7-46F1-D388870BE25E}" dt="2023-03-27T12:40:15.185" v="33" actId="20577"/>
          <ac:spMkLst>
            <pc:docMk/>
            <pc:sldMk cId="1783461942" sldId="420"/>
            <ac:spMk id="3" creationId="{00000000-0000-0000-0000-000000000000}"/>
          </ac:spMkLst>
        </pc:spChg>
      </pc:sldChg>
    </pc:docChg>
  </pc:docChgLst>
  <pc:docChgLst>
    <pc:chgData name="Mrs Meola" userId="S::gw17beattiedanielle@glow.sch.uk::8e2ad03c-c9d4-4c31-b22a-815f1d082b67" providerId="AD" clId="Web-{AFD82844-933F-4DDF-8216-0C0965E56509}"/>
    <pc:docChg chg="addSld delSld modSld sldOrd">
      <pc:chgData name="Mrs Meola" userId="S::gw17beattiedanielle@glow.sch.uk::8e2ad03c-c9d4-4c31-b22a-815f1d082b67" providerId="AD" clId="Web-{AFD82844-933F-4DDF-8216-0C0965E56509}" dt="2023-03-15T14:45:25.436" v="963"/>
      <pc:docMkLst>
        <pc:docMk/>
      </pc:docMkLst>
      <pc:sldChg chg="addSp delSp modSp">
        <pc:chgData name="Mrs Meola" userId="S::gw17beattiedanielle@glow.sch.uk::8e2ad03c-c9d4-4c31-b22a-815f1d082b67" providerId="AD" clId="Web-{AFD82844-933F-4DDF-8216-0C0965E56509}" dt="2023-03-15T13:57:19.274" v="73" actId="1076"/>
        <pc:sldMkLst>
          <pc:docMk/>
          <pc:sldMk cId="2105645568" sldId="307"/>
        </pc:sldMkLst>
        <pc:spChg chg="del mod">
          <ac:chgData name="Mrs Meola" userId="S::gw17beattiedanielle@glow.sch.uk::8e2ad03c-c9d4-4c31-b22a-815f1d082b67" providerId="AD" clId="Web-{AFD82844-933F-4DDF-8216-0C0965E56509}" dt="2023-03-15T13:53:01.843" v="27"/>
          <ac:spMkLst>
            <pc:docMk/>
            <pc:sldMk cId="2105645568" sldId="307"/>
            <ac:spMk id="2" creationId="{00000000-0000-0000-0000-000000000000}"/>
          </ac:spMkLst>
        </pc:spChg>
        <pc:spChg chg="del mod">
          <ac:chgData name="Mrs Meola" userId="S::gw17beattiedanielle@glow.sch.uk::8e2ad03c-c9d4-4c31-b22a-815f1d082b67" providerId="AD" clId="Web-{AFD82844-933F-4DDF-8216-0C0965E56509}" dt="2023-03-15T13:51:47.293" v="4"/>
          <ac:spMkLst>
            <pc:docMk/>
            <pc:sldMk cId="2105645568" sldId="307"/>
            <ac:spMk id="3" creationId="{00000000-0000-0000-0000-000000000000}"/>
          </ac:spMkLst>
        </pc:spChg>
        <pc:spChg chg="add mod">
          <ac:chgData name="Mrs Meola" userId="S::gw17beattiedanielle@glow.sch.uk::8e2ad03c-c9d4-4c31-b22a-815f1d082b67" providerId="AD" clId="Web-{AFD82844-933F-4DDF-8216-0C0965E56509}" dt="2023-03-15T13:57:19.274" v="73" actId="1076"/>
          <ac:spMkLst>
            <pc:docMk/>
            <pc:sldMk cId="2105645568" sldId="307"/>
            <ac:spMk id="4" creationId="{B8B29D41-D811-4C52-B61D-105E9BF815D5}"/>
          </ac:spMkLst>
        </pc:spChg>
      </pc:sldChg>
      <pc:sldChg chg="del">
        <pc:chgData name="Mrs Meola" userId="S::gw17beattiedanielle@glow.sch.uk::8e2ad03c-c9d4-4c31-b22a-815f1d082b67" providerId="AD" clId="Web-{AFD82844-933F-4DDF-8216-0C0965E56509}" dt="2023-03-15T14:20:05.071" v="645"/>
        <pc:sldMkLst>
          <pc:docMk/>
          <pc:sldMk cId="3011677293" sldId="310"/>
        </pc:sldMkLst>
      </pc:sldChg>
      <pc:sldChg chg="del">
        <pc:chgData name="Mrs Meola" userId="S::gw17beattiedanielle@glow.sch.uk::8e2ad03c-c9d4-4c31-b22a-815f1d082b67" providerId="AD" clId="Web-{AFD82844-933F-4DDF-8216-0C0965E56509}" dt="2023-03-15T14:29:16.027" v="694"/>
        <pc:sldMkLst>
          <pc:docMk/>
          <pc:sldMk cId="4141214125" sldId="361"/>
        </pc:sldMkLst>
      </pc:sldChg>
      <pc:sldChg chg="del">
        <pc:chgData name="Mrs Meola" userId="S::gw17beattiedanielle@glow.sch.uk::8e2ad03c-c9d4-4c31-b22a-815f1d082b67" providerId="AD" clId="Web-{AFD82844-933F-4DDF-8216-0C0965E56509}" dt="2023-03-15T14:31:25.594" v="733"/>
        <pc:sldMkLst>
          <pc:docMk/>
          <pc:sldMk cId="978892960" sldId="363"/>
        </pc:sldMkLst>
      </pc:sldChg>
      <pc:sldChg chg="del">
        <pc:chgData name="Mrs Meola" userId="S::gw17beattiedanielle@glow.sch.uk::8e2ad03c-c9d4-4c31-b22a-815f1d082b67" providerId="AD" clId="Web-{AFD82844-933F-4DDF-8216-0C0965E56509}" dt="2023-03-15T14:29:43.215" v="697"/>
        <pc:sldMkLst>
          <pc:docMk/>
          <pc:sldMk cId="1000949349" sldId="364"/>
        </pc:sldMkLst>
      </pc:sldChg>
      <pc:sldChg chg="addSp delSp modSp">
        <pc:chgData name="Mrs Meola" userId="S::gw17beattiedanielle@glow.sch.uk::8e2ad03c-c9d4-4c31-b22a-815f1d082b67" providerId="AD" clId="Web-{AFD82844-933F-4DDF-8216-0C0965E56509}" dt="2023-03-15T14:39:16.876" v="901" actId="1076"/>
        <pc:sldMkLst>
          <pc:docMk/>
          <pc:sldMk cId="1177765821" sldId="366"/>
        </pc:sldMkLst>
        <pc:spChg chg="mod">
          <ac:chgData name="Mrs Meola" userId="S::gw17beattiedanielle@glow.sch.uk::8e2ad03c-c9d4-4c31-b22a-815f1d082b67" providerId="AD" clId="Web-{AFD82844-933F-4DDF-8216-0C0965E56509}" dt="2023-03-15T14:38:15.670" v="895" actId="20577"/>
          <ac:spMkLst>
            <pc:docMk/>
            <pc:sldMk cId="1177765821" sldId="366"/>
            <ac:spMk id="2" creationId="{00000000-0000-0000-0000-000000000000}"/>
          </ac:spMkLst>
        </pc:spChg>
        <pc:spChg chg="del">
          <ac:chgData name="Mrs Meola" userId="S::gw17beattiedanielle@glow.sch.uk::8e2ad03c-c9d4-4c31-b22a-815f1d082b67" providerId="AD" clId="Web-{AFD82844-933F-4DDF-8216-0C0965E56509}" dt="2023-03-15T14:32:20.830" v="768"/>
          <ac:spMkLst>
            <pc:docMk/>
            <pc:sldMk cId="1177765821" sldId="366"/>
            <ac:spMk id="8" creationId="{00000000-0000-0000-0000-000000000000}"/>
          </ac:spMkLst>
        </pc:spChg>
        <pc:spChg chg="del mod">
          <ac:chgData name="Mrs Meola" userId="S::gw17beattiedanielle@glow.sch.uk::8e2ad03c-c9d4-4c31-b22a-815f1d082b67" providerId="AD" clId="Web-{AFD82844-933F-4DDF-8216-0C0965E56509}" dt="2023-03-15T14:36:44.714" v="840"/>
          <ac:spMkLst>
            <pc:docMk/>
            <pc:sldMk cId="1177765821" sldId="366"/>
            <ac:spMk id="10" creationId="{00000000-0000-0000-0000-000000000000}"/>
          </ac:spMkLst>
        </pc:spChg>
        <pc:picChg chg="del">
          <ac:chgData name="Mrs Meola" userId="S::gw17beattiedanielle@glow.sch.uk::8e2ad03c-c9d4-4c31-b22a-815f1d082b67" providerId="AD" clId="Web-{AFD82844-933F-4DDF-8216-0C0965E56509}" dt="2023-03-15T14:31:30.078" v="734"/>
          <ac:picMkLst>
            <pc:docMk/>
            <pc:sldMk cId="1177765821" sldId="366"/>
            <ac:picMk id="3" creationId="{00000000-0000-0000-0000-000000000000}"/>
          </ac:picMkLst>
        </pc:picChg>
        <pc:picChg chg="del">
          <ac:chgData name="Mrs Meola" userId="S::gw17beattiedanielle@glow.sch.uk::8e2ad03c-c9d4-4c31-b22a-815f1d082b67" providerId="AD" clId="Web-{AFD82844-933F-4DDF-8216-0C0965E56509}" dt="2023-03-15T14:31:32.001" v="736"/>
          <ac:picMkLst>
            <pc:docMk/>
            <pc:sldMk cId="1177765821" sldId="366"/>
            <ac:picMk id="4" creationId="{00000000-0000-0000-0000-000000000000}"/>
          </ac:picMkLst>
        </pc:picChg>
        <pc:picChg chg="del">
          <ac:chgData name="Mrs Meola" userId="S::gw17beattiedanielle@glow.sch.uk::8e2ad03c-c9d4-4c31-b22a-815f1d082b67" providerId="AD" clId="Web-{AFD82844-933F-4DDF-8216-0C0965E56509}" dt="2023-03-15T14:31:30.625" v="735"/>
          <ac:picMkLst>
            <pc:docMk/>
            <pc:sldMk cId="1177765821" sldId="366"/>
            <ac:picMk id="9" creationId="{00000000-0000-0000-0000-000000000000}"/>
          </ac:picMkLst>
        </pc:picChg>
        <pc:picChg chg="add mod">
          <ac:chgData name="Mrs Meola" userId="S::gw17beattiedanielle@glow.sch.uk::8e2ad03c-c9d4-4c31-b22a-815f1d082b67" providerId="AD" clId="Web-{AFD82844-933F-4DDF-8216-0C0965E56509}" dt="2023-03-15T14:39:16.876" v="901" actId="1076"/>
          <ac:picMkLst>
            <pc:docMk/>
            <pc:sldMk cId="1177765821" sldId="366"/>
            <ac:picMk id="11" creationId="{BDD92F3E-16FB-39F5-A9FD-2F1A87CE4639}"/>
          </ac:picMkLst>
        </pc:picChg>
        <pc:picChg chg="add mod">
          <ac:chgData name="Mrs Meola" userId="S::gw17beattiedanielle@glow.sch.uk::8e2ad03c-c9d4-4c31-b22a-815f1d082b67" providerId="AD" clId="Web-{AFD82844-933F-4DDF-8216-0C0965E56509}" dt="2023-03-15T14:39:13.813" v="900" actId="1076"/>
          <ac:picMkLst>
            <pc:docMk/>
            <pc:sldMk cId="1177765821" sldId="366"/>
            <ac:picMk id="12" creationId="{E3EB2EE7-D8AA-BD31-47DF-7A3FF8798CF8}"/>
          </ac:picMkLst>
        </pc:picChg>
        <pc:picChg chg="add del mod">
          <ac:chgData name="Mrs Meola" userId="S::gw17beattiedanielle@glow.sch.uk::8e2ad03c-c9d4-4c31-b22a-815f1d082b67" providerId="AD" clId="Web-{AFD82844-933F-4DDF-8216-0C0965E56509}" dt="2023-03-15T14:39:12.610" v="899"/>
          <ac:picMkLst>
            <pc:docMk/>
            <pc:sldMk cId="1177765821" sldId="366"/>
            <ac:picMk id="13" creationId="{38731631-AEC2-C1DE-9611-EAEF2E48BE21}"/>
          </ac:picMkLst>
        </pc:picChg>
      </pc:sldChg>
      <pc:sldChg chg="del">
        <pc:chgData name="Mrs Meola" userId="S::gw17beattiedanielle@glow.sch.uk::8e2ad03c-c9d4-4c31-b22a-815f1d082b67" providerId="AD" clId="Web-{AFD82844-933F-4DDF-8216-0C0965E56509}" dt="2023-03-15T14:45:25.436" v="963"/>
        <pc:sldMkLst>
          <pc:docMk/>
          <pc:sldMk cId="3568244614" sldId="369"/>
        </pc:sldMkLst>
      </pc:sldChg>
      <pc:sldChg chg="addSp delSp modSp">
        <pc:chgData name="Mrs Meola" userId="S::gw17beattiedanielle@glow.sch.uk::8e2ad03c-c9d4-4c31-b22a-815f1d082b67" providerId="AD" clId="Web-{AFD82844-933F-4DDF-8216-0C0965E56509}" dt="2023-03-15T14:28:05.290" v="676" actId="1076"/>
        <pc:sldMkLst>
          <pc:docMk/>
          <pc:sldMk cId="1783461942" sldId="420"/>
        </pc:sldMkLst>
        <pc:spChg chg="mod">
          <ac:chgData name="Mrs Meola" userId="S::gw17beattiedanielle@glow.sch.uk::8e2ad03c-c9d4-4c31-b22a-815f1d082b67" providerId="AD" clId="Web-{AFD82844-933F-4DDF-8216-0C0965E56509}" dt="2023-03-15T14:19:14.834" v="640" actId="1076"/>
          <ac:spMkLst>
            <pc:docMk/>
            <pc:sldMk cId="1783461942" sldId="420"/>
            <ac:spMk id="3" creationId="{00000000-0000-0000-0000-000000000000}"/>
          </ac:spMkLst>
        </pc:spChg>
        <pc:picChg chg="add mod">
          <ac:chgData name="Mrs Meola" userId="S::gw17beattiedanielle@glow.sch.uk::8e2ad03c-c9d4-4c31-b22a-815f1d082b67" providerId="AD" clId="Web-{AFD82844-933F-4DDF-8216-0C0965E56509}" dt="2023-03-15T14:18:36.896" v="639" actId="1076"/>
          <ac:picMkLst>
            <pc:docMk/>
            <pc:sldMk cId="1783461942" sldId="420"/>
            <ac:picMk id="2" creationId="{AEB354A0-7DB6-5AC2-FEB4-86D2180A6FB6}"/>
          </ac:picMkLst>
        </pc:picChg>
        <pc:picChg chg="add mod">
          <ac:chgData name="Mrs Meola" userId="S::gw17beattiedanielle@glow.sch.uk::8e2ad03c-c9d4-4c31-b22a-815f1d082b67" providerId="AD" clId="Web-{AFD82844-933F-4DDF-8216-0C0965E56509}" dt="2023-03-15T14:28:05.290" v="676" actId="1076"/>
          <ac:picMkLst>
            <pc:docMk/>
            <pc:sldMk cId="1783461942" sldId="420"/>
            <ac:picMk id="5" creationId="{8A9246DD-C2FC-155E-29C9-B4A26FA78F79}"/>
          </ac:picMkLst>
        </pc:picChg>
        <pc:picChg chg="del">
          <ac:chgData name="Mrs Meola" userId="S::gw17beattiedanielle@glow.sch.uk::8e2ad03c-c9d4-4c31-b22a-815f1d082b67" providerId="AD" clId="Web-{AFD82844-933F-4DDF-8216-0C0965E56509}" dt="2023-03-15T14:15:37.968" v="530"/>
          <ac:picMkLst>
            <pc:docMk/>
            <pc:sldMk cId="1783461942" sldId="420"/>
            <ac:picMk id="7" creationId="{00000000-0000-0000-0000-000000000000}"/>
          </ac:picMkLst>
        </pc:picChg>
      </pc:sldChg>
      <pc:sldChg chg="addSp delSp modSp">
        <pc:chgData name="Mrs Meola" userId="S::gw17beattiedanielle@glow.sch.uk::8e2ad03c-c9d4-4c31-b22a-815f1d082b67" providerId="AD" clId="Web-{AFD82844-933F-4DDF-8216-0C0965E56509}" dt="2023-03-15T14:29:03.730" v="693" actId="1076"/>
        <pc:sldMkLst>
          <pc:docMk/>
          <pc:sldMk cId="4292070684" sldId="435"/>
        </pc:sldMkLst>
        <pc:spChg chg="mod">
          <ac:chgData name="Mrs Meola" userId="S::gw17beattiedanielle@glow.sch.uk::8e2ad03c-c9d4-4c31-b22a-815f1d082b67" providerId="AD" clId="Web-{AFD82844-933F-4DDF-8216-0C0965E56509}" dt="2023-03-15T14:21:05.651" v="661" actId="20577"/>
          <ac:spMkLst>
            <pc:docMk/>
            <pc:sldMk cId="4292070684" sldId="435"/>
            <ac:spMk id="2" creationId="{00000000-0000-0000-0000-000000000000}"/>
          </ac:spMkLst>
        </pc:spChg>
        <pc:picChg chg="del">
          <ac:chgData name="Mrs Meola" userId="S::gw17beattiedanielle@glow.sch.uk::8e2ad03c-c9d4-4c31-b22a-815f1d082b67" providerId="AD" clId="Web-{AFD82844-933F-4DDF-8216-0C0965E56509}" dt="2023-03-15T14:21:09.182" v="662"/>
          <ac:picMkLst>
            <pc:docMk/>
            <pc:sldMk cId="4292070684" sldId="435"/>
            <ac:picMk id="3" creationId="{00000000-0000-0000-0000-000000000000}"/>
          </ac:picMkLst>
        </pc:picChg>
        <pc:picChg chg="add mod">
          <ac:chgData name="Mrs Meola" userId="S::gw17beattiedanielle@glow.sch.uk::8e2ad03c-c9d4-4c31-b22a-815f1d082b67" providerId="AD" clId="Web-{AFD82844-933F-4DDF-8216-0C0965E56509}" dt="2023-03-15T14:29:03.730" v="693" actId="1076"/>
          <ac:picMkLst>
            <pc:docMk/>
            <pc:sldMk cId="4292070684" sldId="435"/>
            <ac:picMk id="6" creationId="{E600125C-98CD-6592-9E67-C003D815B490}"/>
          </ac:picMkLst>
        </pc:picChg>
        <pc:picChg chg="add del mod">
          <ac:chgData name="Mrs Meola" userId="S::gw17beattiedanielle@glow.sch.uk::8e2ad03c-c9d4-4c31-b22a-815f1d082b67" providerId="AD" clId="Web-{AFD82844-933F-4DDF-8216-0C0965E56509}" dt="2023-03-15T14:28:48.760" v="687"/>
          <ac:picMkLst>
            <pc:docMk/>
            <pc:sldMk cId="4292070684" sldId="435"/>
            <ac:picMk id="7" creationId="{D09C6CB3-51BD-B8C7-B0EE-82B13C18EF96}"/>
          </ac:picMkLst>
        </pc:picChg>
        <pc:picChg chg="add mod">
          <ac:chgData name="Mrs Meola" userId="S::gw17beattiedanielle@glow.sch.uk::8e2ad03c-c9d4-4c31-b22a-815f1d082b67" providerId="AD" clId="Web-{AFD82844-933F-4DDF-8216-0C0965E56509}" dt="2023-03-15T14:29:02.370" v="692" actId="1076"/>
          <ac:picMkLst>
            <pc:docMk/>
            <pc:sldMk cId="4292070684" sldId="435"/>
            <ac:picMk id="8" creationId="{F0C1A0E3-4D56-9D27-C551-BFAC2F249621}"/>
          </ac:picMkLst>
        </pc:picChg>
        <pc:picChg chg="add del mod">
          <ac:chgData name="Mrs Meola" userId="S::gw17beattiedanielle@glow.sch.uk::8e2ad03c-c9d4-4c31-b22a-815f1d082b67" providerId="AD" clId="Web-{AFD82844-933F-4DDF-8216-0C0965E56509}" dt="2023-03-15T14:28:39.058" v="681"/>
          <ac:picMkLst>
            <pc:docMk/>
            <pc:sldMk cId="4292070684" sldId="435"/>
            <ac:picMk id="9" creationId="{53860B70-C643-0910-5732-1DFA64CB748F}"/>
          </ac:picMkLst>
        </pc:picChg>
      </pc:sldChg>
      <pc:sldChg chg="addSp modSp">
        <pc:chgData name="Mrs Meola" userId="S::gw17beattiedanielle@glow.sch.uk::8e2ad03c-c9d4-4c31-b22a-815f1d082b67" providerId="AD" clId="Web-{AFD82844-933F-4DDF-8216-0C0965E56509}" dt="2023-03-15T14:31:14.500" v="731" actId="1076"/>
        <pc:sldMkLst>
          <pc:docMk/>
          <pc:sldMk cId="2418325548" sldId="439"/>
        </pc:sldMkLst>
        <pc:spChg chg="mod">
          <ac:chgData name="Mrs Meola" userId="S::gw17beattiedanielle@glow.sch.uk::8e2ad03c-c9d4-4c31-b22a-815f1d082b67" providerId="AD" clId="Web-{AFD82844-933F-4DDF-8216-0C0965E56509}" dt="2023-03-15T14:31:14.500" v="731" actId="1076"/>
          <ac:spMkLst>
            <pc:docMk/>
            <pc:sldMk cId="2418325548" sldId="439"/>
            <ac:spMk id="4" creationId="{00000000-0000-0000-0000-000000000000}"/>
          </ac:spMkLst>
        </pc:spChg>
        <pc:picChg chg="add mod">
          <ac:chgData name="Mrs Meola" userId="S::gw17beattiedanielle@glow.sch.uk::8e2ad03c-c9d4-4c31-b22a-815f1d082b67" providerId="AD" clId="Web-{AFD82844-933F-4DDF-8216-0C0965E56509}" dt="2023-03-15T14:31:10.218" v="730" actId="1076"/>
          <ac:picMkLst>
            <pc:docMk/>
            <pc:sldMk cId="2418325548" sldId="439"/>
            <ac:picMk id="2" creationId="{A355FF06-3771-AABF-94B4-48F16B5C73FA}"/>
          </ac:picMkLst>
        </pc:picChg>
      </pc:sldChg>
      <pc:sldChg chg="addSp delSp modSp">
        <pc:chgData name="Mrs Meola" userId="S::gw17beattiedanielle@glow.sch.uk::8e2ad03c-c9d4-4c31-b22a-815f1d082b67" providerId="AD" clId="Web-{AFD82844-933F-4DDF-8216-0C0965E56509}" dt="2023-03-15T14:41:03.286" v="951" actId="1076"/>
        <pc:sldMkLst>
          <pc:docMk/>
          <pc:sldMk cId="3647520497" sldId="441"/>
        </pc:sldMkLst>
        <pc:spChg chg="mod">
          <ac:chgData name="Mrs Meola" userId="S::gw17beattiedanielle@glow.sch.uk::8e2ad03c-c9d4-4c31-b22a-815f1d082b67" providerId="AD" clId="Web-{AFD82844-933F-4DDF-8216-0C0965E56509}" dt="2023-03-15T14:40:05.174" v="911" actId="20577"/>
          <ac:spMkLst>
            <pc:docMk/>
            <pc:sldMk cId="3647520497" sldId="441"/>
            <ac:spMk id="7" creationId="{00000000-0000-0000-0000-000000000000}"/>
          </ac:spMkLst>
        </pc:spChg>
        <pc:spChg chg="mod">
          <ac:chgData name="Mrs Meola" userId="S::gw17beattiedanielle@glow.sch.uk::8e2ad03c-c9d4-4c31-b22a-815f1d082b67" providerId="AD" clId="Web-{AFD82844-933F-4DDF-8216-0C0965E56509}" dt="2023-03-15T14:40:29.628" v="943" actId="20577"/>
          <ac:spMkLst>
            <pc:docMk/>
            <pc:sldMk cId="3647520497" sldId="441"/>
            <ac:spMk id="8" creationId="{00000000-0000-0000-0000-000000000000}"/>
          </ac:spMkLst>
        </pc:spChg>
        <pc:picChg chg="add mod">
          <ac:chgData name="Mrs Meola" userId="S::gw17beattiedanielle@glow.sch.uk::8e2ad03c-c9d4-4c31-b22a-815f1d082b67" providerId="AD" clId="Web-{AFD82844-933F-4DDF-8216-0C0965E56509}" dt="2023-03-15T14:41:03.286" v="951" actId="1076"/>
          <ac:picMkLst>
            <pc:docMk/>
            <pc:sldMk cId="3647520497" sldId="441"/>
            <ac:picMk id="2" creationId="{AD5A7105-7779-D9A8-C339-6E7069B3BF62}"/>
          </ac:picMkLst>
        </pc:picChg>
        <pc:picChg chg="del">
          <ac:chgData name="Mrs Meola" userId="S::gw17beattiedanielle@glow.sch.uk::8e2ad03c-c9d4-4c31-b22a-815f1d082b67" providerId="AD" clId="Web-{AFD82844-933F-4DDF-8216-0C0965E56509}" dt="2023-03-15T14:39:50.642" v="906"/>
          <ac:picMkLst>
            <pc:docMk/>
            <pc:sldMk cId="3647520497" sldId="441"/>
            <ac:picMk id="3" creationId="{00000000-0000-0000-0000-000000000000}"/>
          </ac:picMkLst>
        </pc:picChg>
        <pc:picChg chg="add del mod">
          <ac:chgData name="Mrs Meola" userId="S::gw17beattiedanielle@glow.sch.uk::8e2ad03c-c9d4-4c31-b22a-815f1d082b67" providerId="AD" clId="Web-{AFD82844-933F-4DDF-8216-0C0965E56509}" dt="2023-03-15T14:40:55.676" v="948"/>
          <ac:picMkLst>
            <pc:docMk/>
            <pc:sldMk cId="3647520497" sldId="441"/>
            <ac:picMk id="4" creationId="{207A74F1-59EC-B0D4-480B-26726A9BEA43}"/>
          </ac:picMkLst>
        </pc:picChg>
      </pc:sldChg>
      <pc:sldChg chg="addSp delSp modSp">
        <pc:chgData name="Mrs Meola" userId="S::gw17beattiedanielle@glow.sch.uk::8e2ad03c-c9d4-4c31-b22a-815f1d082b67" providerId="AD" clId="Web-{AFD82844-933F-4DDF-8216-0C0965E56509}" dt="2023-03-15T14:13:48.214" v="527" actId="1076"/>
        <pc:sldMkLst>
          <pc:docMk/>
          <pc:sldMk cId="2981163280" sldId="443"/>
        </pc:sldMkLst>
        <pc:spChg chg="mod">
          <ac:chgData name="Mrs Meola" userId="S::gw17beattiedanielle@glow.sch.uk::8e2ad03c-c9d4-4c31-b22a-815f1d082b67" providerId="AD" clId="Web-{AFD82844-933F-4DDF-8216-0C0965E56509}" dt="2023-03-15T14:13:48.214" v="527" actId="1076"/>
          <ac:spMkLst>
            <pc:docMk/>
            <pc:sldMk cId="2981163280" sldId="443"/>
            <ac:spMk id="5" creationId="{00000000-0000-0000-0000-000000000000}"/>
          </ac:spMkLst>
        </pc:spChg>
        <pc:spChg chg="mod">
          <ac:chgData name="Mrs Meola" userId="S::gw17beattiedanielle@glow.sch.uk::8e2ad03c-c9d4-4c31-b22a-815f1d082b67" providerId="AD" clId="Web-{AFD82844-933F-4DDF-8216-0C0965E56509}" dt="2023-03-15T14:13:06.228" v="510" actId="1076"/>
          <ac:spMkLst>
            <pc:docMk/>
            <pc:sldMk cId="2981163280" sldId="443"/>
            <ac:spMk id="6" creationId="{00000000-0000-0000-0000-000000000000}"/>
          </ac:spMkLst>
        </pc:spChg>
        <pc:spChg chg="add mod">
          <ac:chgData name="Mrs Meola" userId="S::gw17beattiedanielle@glow.sch.uk::8e2ad03c-c9d4-4c31-b22a-815f1d082b67" providerId="AD" clId="Web-{AFD82844-933F-4DDF-8216-0C0965E56509}" dt="2023-03-15T14:13:45.745" v="526" actId="1076"/>
          <ac:spMkLst>
            <pc:docMk/>
            <pc:sldMk cId="2981163280" sldId="443"/>
            <ac:spMk id="14" creationId="{4BFCB998-489D-3BF4-DC9F-B2651AE5F5A5}"/>
          </ac:spMkLst>
        </pc:spChg>
        <pc:picChg chg="del">
          <ac:chgData name="Mrs Meola" userId="S::gw17beattiedanielle@glow.sch.uk::8e2ad03c-c9d4-4c31-b22a-815f1d082b67" providerId="AD" clId="Web-{AFD82844-933F-4DDF-8216-0C0965E56509}" dt="2023-03-15T14:06:34.636" v="418"/>
          <ac:picMkLst>
            <pc:docMk/>
            <pc:sldMk cId="2981163280" sldId="443"/>
            <ac:picMk id="7" creationId="{00000000-0000-0000-0000-000000000000}"/>
          </ac:picMkLst>
        </pc:picChg>
        <pc:picChg chg="add mod">
          <ac:chgData name="Mrs Meola" userId="S::gw17beattiedanielle@glow.sch.uk::8e2ad03c-c9d4-4c31-b22a-815f1d082b67" providerId="AD" clId="Web-{AFD82844-933F-4DDF-8216-0C0965E56509}" dt="2023-03-15T14:12:52.571" v="501" actId="1076"/>
          <ac:picMkLst>
            <pc:docMk/>
            <pc:sldMk cId="2981163280" sldId="443"/>
            <ac:picMk id="8" creationId="{19D2B4CB-BB7D-1AA0-F699-4B68EB0D4AD8}"/>
          </ac:picMkLst>
        </pc:picChg>
        <pc:picChg chg="add del mod">
          <ac:chgData name="Mrs Meola" userId="S::gw17beattiedanielle@glow.sch.uk::8e2ad03c-c9d4-4c31-b22a-815f1d082b67" providerId="AD" clId="Web-{AFD82844-933F-4DDF-8216-0C0965E56509}" dt="2023-03-15T14:12:43.868" v="497"/>
          <ac:picMkLst>
            <pc:docMk/>
            <pc:sldMk cId="2981163280" sldId="443"/>
            <ac:picMk id="9" creationId="{FBD65199-6720-104B-65CC-725739C14464}"/>
          </ac:picMkLst>
        </pc:picChg>
        <pc:picChg chg="add del mod">
          <ac:chgData name="Mrs Meola" userId="S::gw17beattiedanielle@glow.sch.uk::8e2ad03c-c9d4-4c31-b22a-815f1d082b67" providerId="AD" clId="Web-{AFD82844-933F-4DDF-8216-0C0965E56509}" dt="2023-03-15T14:12:53.509" v="502"/>
          <ac:picMkLst>
            <pc:docMk/>
            <pc:sldMk cId="2981163280" sldId="443"/>
            <ac:picMk id="10" creationId="{95656157-640E-504C-693B-BE41BCBC4A88}"/>
          </ac:picMkLst>
        </pc:picChg>
        <pc:picChg chg="add del mod">
          <ac:chgData name="Mrs Meola" userId="S::gw17beattiedanielle@glow.sch.uk::8e2ad03c-c9d4-4c31-b22a-815f1d082b67" providerId="AD" clId="Web-{AFD82844-933F-4DDF-8216-0C0965E56509}" dt="2023-03-15T14:12:41.665" v="495"/>
          <ac:picMkLst>
            <pc:docMk/>
            <pc:sldMk cId="2981163280" sldId="443"/>
            <ac:picMk id="11" creationId="{E3DDEC20-ACC3-E2F1-0733-C6B93ABF5B60}"/>
          </ac:picMkLst>
        </pc:picChg>
        <pc:picChg chg="add del mod">
          <ac:chgData name="Mrs Meola" userId="S::gw17beattiedanielle@glow.sch.uk::8e2ad03c-c9d4-4c31-b22a-815f1d082b67" providerId="AD" clId="Web-{AFD82844-933F-4DDF-8216-0C0965E56509}" dt="2023-03-15T14:12:43.337" v="496"/>
          <ac:picMkLst>
            <pc:docMk/>
            <pc:sldMk cId="2981163280" sldId="443"/>
            <ac:picMk id="12" creationId="{75A31D61-1E16-5704-85A9-1B2139D92DE1}"/>
          </ac:picMkLst>
        </pc:picChg>
        <pc:picChg chg="add del mod">
          <ac:chgData name="Mrs Meola" userId="S::gw17beattiedanielle@glow.sch.uk::8e2ad03c-c9d4-4c31-b22a-815f1d082b67" providerId="AD" clId="Web-{AFD82844-933F-4DDF-8216-0C0965E56509}" dt="2023-03-15T14:12:44.399" v="498"/>
          <ac:picMkLst>
            <pc:docMk/>
            <pc:sldMk cId="2981163280" sldId="443"/>
            <ac:picMk id="13" creationId="{503EE852-F842-ED2C-F233-91683F30C270}"/>
          </ac:picMkLst>
        </pc:picChg>
        <pc:picChg chg="del">
          <ac:chgData name="Mrs Meola" userId="S::gw17beattiedanielle@glow.sch.uk::8e2ad03c-c9d4-4c31-b22a-815f1d082b67" providerId="AD" clId="Web-{AFD82844-933F-4DDF-8216-0C0965E56509}" dt="2023-03-15T14:06:33.683" v="417"/>
          <ac:picMkLst>
            <pc:docMk/>
            <pc:sldMk cId="2981163280" sldId="443"/>
            <ac:picMk id="12290" creationId="{00000000-0000-0000-0000-000000000000}"/>
          </ac:picMkLst>
        </pc:picChg>
      </pc:sldChg>
      <pc:sldChg chg="addSp delSp modSp">
        <pc:chgData name="Mrs Meola" userId="S::gw17beattiedanielle@glow.sch.uk::8e2ad03c-c9d4-4c31-b22a-815f1d082b67" providerId="AD" clId="Web-{AFD82844-933F-4DDF-8216-0C0965E56509}" dt="2023-03-15T14:27:24.007" v="672" actId="14100"/>
        <pc:sldMkLst>
          <pc:docMk/>
          <pc:sldMk cId="948374178" sldId="447"/>
        </pc:sldMkLst>
        <pc:spChg chg="mod">
          <ac:chgData name="Mrs Meola" userId="S::gw17beattiedanielle@glow.sch.uk::8e2ad03c-c9d4-4c31-b22a-815f1d082b67" providerId="AD" clId="Web-{AFD82844-933F-4DDF-8216-0C0965E56509}" dt="2023-03-15T14:20:44.838" v="653" actId="20577"/>
          <ac:spMkLst>
            <pc:docMk/>
            <pc:sldMk cId="948374178" sldId="447"/>
            <ac:spMk id="2" creationId="{00000000-0000-0000-0000-000000000000}"/>
          </ac:spMkLst>
        </pc:spChg>
        <pc:spChg chg="mod">
          <ac:chgData name="Mrs Meola" userId="S::gw17beattiedanielle@glow.sch.uk::8e2ad03c-c9d4-4c31-b22a-815f1d082b67" providerId="AD" clId="Web-{AFD82844-933F-4DDF-8216-0C0965E56509}" dt="2023-03-15T14:20:36.275" v="650" actId="1076"/>
          <ac:spMkLst>
            <pc:docMk/>
            <pc:sldMk cId="948374178" sldId="447"/>
            <ac:spMk id="6" creationId="{00000000-0000-0000-0000-000000000000}"/>
          </ac:spMkLst>
        </pc:spChg>
        <pc:picChg chg="del">
          <ac:chgData name="Mrs Meola" userId="S::gw17beattiedanielle@glow.sch.uk::8e2ad03c-c9d4-4c31-b22a-815f1d082b67" providerId="AD" clId="Web-{AFD82844-933F-4DDF-8216-0C0965E56509}" dt="2023-03-15T14:20:27.024" v="647"/>
          <ac:picMkLst>
            <pc:docMk/>
            <pc:sldMk cId="948374178" sldId="447"/>
            <ac:picMk id="3" creationId="{00000000-0000-0000-0000-000000000000}"/>
          </ac:picMkLst>
        </pc:picChg>
        <pc:picChg chg="add mod">
          <ac:chgData name="Mrs Meola" userId="S::gw17beattiedanielle@glow.sch.uk::8e2ad03c-c9d4-4c31-b22a-815f1d082b67" providerId="AD" clId="Web-{AFD82844-933F-4DDF-8216-0C0965E56509}" dt="2023-03-15T14:27:24.007" v="672" actId="14100"/>
          <ac:picMkLst>
            <pc:docMk/>
            <pc:sldMk cId="948374178" sldId="447"/>
            <ac:picMk id="4" creationId="{8E37EF41-1D72-08CA-2BF7-C780BFC94311}"/>
          </ac:picMkLst>
        </pc:picChg>
      </pc:sldChg>
      <pc:sldChg chg="del">
        <pc:chgData name="Mrs Meola" userId="S::gw17beattiedanielle@glow.sch.uk::8e2ad03c-c9d4-4c31-b22a-815f1d082b67" providerId="AD" clId="Web-{AFD82844-933F-4DDF-8216-0C0965E56509}" dt="2023-03-15T14:39:29.470" v="902"/>
        <pc:sldMkLst>
          <pc:docMk/>
          <pc:sldMk cId="648150189" sldId="449"/>
        </pc:sldMkLst>
      </pc:sldChg>
      <pc:sldChg chg="addSp delSp modSp">
        <pc:chgData name="Mrs Meola" userId="S::gw17beattiedanielle@glow.sch.uk::8e2ad03c-c9d4-4c31-b22a-815f1d082b67" providerId="AD" clId="Web-{AFD82844-933F-4DDF-8216-0C0965E56509}" dt="2023-03-15T14:06:08.198" v="416" actId="1076"/>
        <pc:sldMkLst>
          <pc:docMk/>
          <pc:sldMk cId="1128847181" sldId="453"/>
        </pc:sldMkLst>
        <pc:spChg chg="mod">
          <ac:chgData name="Mrs Meola" userId="S::gw17beattiedanielle@glow.sch.uk::8e2ad03c-c9d4-4c31-b22a-815f1d082b67" providerId="AD" clId="Web-{AFD82844-933F-4DDF-8216-0C0965E56509}" dt="2023-03-15T14:06:08.198" v="416" actId="1076"/>
          <ac:spMkLst>
            <pc:docMk/>
            <pc:sldMk cId="1128847181" sldId="453"/>
            <ac:spMk id="5" creationId="{00000000-0000-0000-0000-000000000000}"/>
          </ac:spMkLst>
        </pc:spChg>
        <pc:spChg chg="mod">
          <ac:chgData name="Mrs Meola" userId="S::gw17beattiedanielle@glow.sch.uk::8e2ad03c-c9d4-4c31-b22a-815f1d082b67" providerId="AD" clId="Web-{AFD82844-933F-4DDF-8216-0C0965E56509}" dt="2023-03-15T13:58:00.619" v="83" actId="20577"/>
          <ac:spMkLst>
            <pc:docMk/>
            <pc:sldMk cId="1128847181" sldId="453"/>
            <ac:spMk id="6" creationId="{00000000-0000-0000-0000-000000000000}"/>
          </ac:spMkLst>
        </pc:spChg>
        <pc:picChg chg="del">
          <ac:chgData name="Mrs Meola" userId="S::gw17beattiedanielle@glow.sch.uk::8e2ad03c-c9d4-4c31-b22a-815f1d082b67" providerId="AD" clId="Web-{AFD82844-933F-4DDF-8216-0C0965E56509}" dt="2023-03-15T13:58:02.291" v="84"/>
          <ac:picMkLst>
            <pc:docMk/>
            <pc:sldMk cId="1128847181" sldId="453"/>
            <ac:picMk id="2" creationId="{00000000-0000-0000-0000-000000000000}"/>
          </ac:picMkLst>
        </pc:picChg>
        <pc:picChg chg="add mod">
          <ac:chgData name="Mrs Meola" userId="S::gw17beattiedanielle@glow.sch.uk::8e2ad03c-c9d4-4c31-b22a-815f1d082b67" providerId="AD" clId="Web-{AFD82844-933F-4DDF-8216-0C0965E56509}" dt="2023-03-15T14:05:22.134" v="357" actId="1076"/>
          <ac:picMkLst>
            <pc:docMk/>
            <pc:sldMk cId="1128847181" sldId="453"/>
            <ac:picMk id="3" creationId="{49BEBADC-FECC-B716-8A38-0EDA8BA58B90}"/>
          </ac:picMkLst>
        </pc:picChg>
      </pc:sldChg>
      <pc:sldChg chg="del">
        <pc:chgData name="Mrs Meola" userId="S::gw17beattiedanielle@glow.sch.uk::8e2ad03c-c9d4-4c31-b22a-815f1d082b67" providerId="AD" clId="Web-{AFD82844-933F-4DDF-8216-0C0965E56509}" dt="2023-03-15T13:57:35.509" v="75"/>
        <pc:sldMkLst>
          <pc:docMk/>
          <pc:sldMk cId="2012852363" sldId="456"/>
        </pc:sldMkLst>
      </pc:sldChg>
      <pc:sldChg chg="del">
        <pc:chgData name="Mrs Meola" userId="S::gw17beattiedanielle@glow.sch.uk::8e2ad03c-c9d4-4c31-b22a-815f1d082b67" providerId="AD" clId="Web-{AFD82844-933F-4DDF-8216-0C0965E56509}" dt="2023-03-15T14:13:57.261" v="529"/>
        <pc:sldMkLst>
          <pc:docMk/>
          <pc:sldMk cId="1599371276" sldId="474"/>
        </pc:sldMkLst>
      </pc:sldChg>
      <pc:sldChg chg="del">
        <pc:chgData name="Mrs Meola" userId="S::gw17beattiedanielle@glow.sch.uk::8e2ad03c-c9d4-4c31-b22a-815f1d082b67" providerId="AD" clId="Web-{AFD82844-933F-4DDF-8216-0C0965E56509}" dt="2023-03-15T14:19:34.085" v="643"/>
        <pc:sldMkLst>
          <pc:docMk/>
          <pc:sldMk cId="896865788" sldId="481"/>
        </pc:sldMkLst>
      </pc:sldChg>
      <pc:sldChg chg="addSp delSp modSp">
        <pc:chgData name="Mrs Meola" userId="S::gw17beattiedanielle@glow.sch.uk::8e2ad03c-c9d4-4c31-b22a-815f1d082b67" providerId="AD" clId="Web-{AFD82844-933F-4DDF-8216-0C0965E56509}" dt="2023-03-15T14:41:42.240" v="962"/>
        <pc:sldMkLst>
          <pc:docMk/>
          <pc:sldMk cId="1290600953" sldId="493"/>
        </pc:sldMkLst>
        <pc:spChg chg="mod">
          <ac:chgData name="Mrs Meola" userId="S::gw17beattiedanielle@glow.sch.uk::8e2ad03c-c9d4-4c31-b22a-815f1d082b67" providerId="AD" clId="Web-{AFD82844-933F-4DDF-8216-0C0965E56509}" dt="2023-03-15T14:41:27.396" v="957" actId="14100"/>
          <ac:spMkLst>
            <pc:docMk/>
            <pc:sldMk cId="1290600953" sldId="493"/>
            <ac:spMk id="4" creationId="{00000000-0000-0000-0000-000000000000}"/>
          </ac:spMkLst>
        </pc:spChg>
        <pc:spChg chg="mod">
          <ac:chgData name="Mrs Meola" userId="S::gw17beattiedanielle@glow.sch.uk::8e2ad03c-c9d4-4c31-b22a-815f1d082b67" providerId="AD" clId="Web-{AFD82844-933F-4DDF-8216-0C0965E56509}" dt="2023-03-15T14:41:40.693" v="961" actId="20577"/>
          <ac:spMkLst>
            <pc:docMk/>
            <pc:sldMk cId="1290600953" sldId="493"/>
            <ac:spMk id="5" creationId="{00000000-0000-0000-0000-000000000000}"/>
          </ac:spMkLst>
        </pc:spChg>
        <pc:spChg chg="add mod">
          <ac:chgData name="Mrs Meola" userId="S::gw17beattiedanielle@glow.sch.uk::8e2ad03c-c9d4-4c31-b22a-815f1d082b67" providerId="AD" clId="Web-{AFD82844-933F-4DDF-8216-0C0965E56509}" dt="2023-03-15T14:41:42.240" v="962"/>
          <ac:spMkLst>
            <pc:docMk/>
            <pc:sldMk cId="1290600953" sldId="493"/>
            <ac:spMk id="6" creationId="{8C0E2B70-E21C-3748-C139-601F97CCA20D}"/>
          </ac:spMkLst>
        </pc:spChg>
        <pc:picChg chg="del">
          <ac:chgData name="Mrs Meola" userId="S::gw17beattiedanielle@glow.sch.uk::8e2ad03c-c9d4-4c31-b22a-815f1d082b67" providerId="AD" clId="Web-{AFD82844-933F-4DDF-8216-0C0965E56509}" dt="2023-03-15T14:41:42.240" v="962"/>
          <ac:picMkLst>
            <pc:docMk/>
            <pc:sldMk cId="1290600953" sldId="493"/>
            <ac:picMk id="2" creationId="{00000000-0000-0000-0000-000000000000}"/>
          </ac:picMkLst>
        </pc:picChg>
      </pc:sldChg>
      <pc:sldChg chg="del">
        <pc:chgData name="Mrs Meola" userId="S::gw17beattiedanielle@glow.sch.uk::8e2ad03c-c9d4-4c31-b22a-815f1d082b67" providerId="AD" clId="Web-{AFD82844-933F-4DDF-8216-0C0965E56509}" dt="2023-03-15T13:53:55.798" v="38"/>
        <pc:sldMkLst>
          <pc:docMk/>
          <pc:sldMk cId="3546982773" sldId="500"/>
        </pc:sldMkLst>
      </pc:sldChg>
      <pc:sldChg chg="del">
        <pc:chgData name="Mrs Meola" userId="S::gw17beattiedanielle@glow.sch.uk::8e2ad03c-c9d4-4c31-b22a-815f1d082b67" providerId="AD" clId="Web-{AFD82844-933F-4DDF-8216-0C0965E56509}" dt="2023-03-15T14:41:18.177" v="953"/>
        <pc:sldMkLst>
          <pc:docMk/>
          <pc:sldMk cId="3912494396" sldId="506"/>
        </pc:sldMkLst>
      </pc:sldChg>
      <pc:sldChg chg="del">
        <pc:chgData name="Mrs Meola" userId="S::gw17beattiedanielle@glow.sch.uk::8e2ad03c-c9d4-4c31-b22a-815f1d082b67" providerId="AD" clId="Web-{AFD82844-933F-4DDF-8216-0C0965E56509}" dt="2023-03-15T14:41:12.442" v="952"/>
        <pc:sldMkLst>
          <pc:docMk/>
          <pc:sldMk cId="3450860881" sldId="507"/>
        </pc:sldMkLst>
      </pc:sldChg>
      <pc:sldChg chg="del">
        <pc:chgData name="Mrs Meola" userId="S::gw17beattiedanielle@glow.sch.uk::8e2ad03c-c9d4-4c31-b22a-815f1d082b67" providerId="AD" clId="Web-{AFD82844-933F-4DDF-8216-0C0965E56509}" dt="2023-03-15T14:20:24.306" v="646"/>
        <pc:sldMkLst>
          <pc:docMk/>
          <pc:sldMk cId="990651672" sldId="516"/>
        </pc:sldMkLst>
      </pc:sldChg>
      <pc:sldChg chg="del">
        <pc:chgData name="Mrs Meola" userId="S::gw17beattiedanielle@glow.sch.uk::8e2ad03c-c9d4-4c31-b22a-815f1d082b67" providerId="AD" clId="Web-{AFD82844-933F-4DDF-8216-0C0965E56509}" dt="2023-03-15T14:19:26.257" v="641"/>
        <pc:sldMkLst>
          <pc:docMk/>
          <pc:sldMk cId="2576700529" sldId="517"/>
        </pc:sldMkLst>
      </pc:sldChg>
      <pc:sldChg chg="add ord">
        <pc:chgData name="Mrs Meola" userId="S::gw17beattiedanielle@glow.sch.uk::8e2ad03c-c9d4-4c31-b22a-815f1d082b67" providerId="AD" clId="Web-{AFD82844-933F-4DDF-8216-0C0965E56509}" dt="2023-03-15T13:51:14.777" v="1"/>
        <pc:sldMkLst>
          <pc:docMk/>
          <pc:sldMk cId="1809321833" sldId="520"/>
        </pc:sldMkLst>
      </pc:sldChg>
      <pc:sldChg chg="modSp add replId">
        <pc:chgData name="Mrs Meola" userId="S::gw17beattiedanielle@glow.sch.uk::8e2ad03c-c9d4-4c31-b22a-815f1d082b67" providerId="AD" clId="Web-{AFD82844-933F-4DDF-8216-0C0965E56509}" dt="2023-03-15T13:57:26.180" v="74" actId="14100"/>
        <pc:sldMkLst>
          <pc:docMk/>
          <pc:sldMk cId="4257023106" sldId="521"/>
        </pc:sldMkLst>
        <pc:spChg chg="mod">
          <ac:chgData name="Mrs Meola" userId="S::gw17beattiedanielle@glow.sch.uk::8e2ad03c-c9d4-4c31-b22a-815f1d082b67" providerId="AD" clId="Web-{AFD82844-933F-4DDF-8216-0C0965E56509}" dt="2023-03-15T13:57:26.180" v="74" actId="14100"/>
          <ac:spMkLst>
            <pc:docMk/>
            <pc:sldMk cId="4257023106" sldId="521"/>
            <ac:spMk id="4" creationId="{B8B29D41-D811-4C52-B61D-105E9BF815D5}"/>
          </ac:spMkLst>
        </pc:spChg>
      </pc:sldChg>
      <pc:sldChg chg="add replId">
        <pc:chgData name="Mrs Meola" userId="S::gw17beattiedanielle@glow.sch.uk::8e2ad03c-c9d4-4c31-b22a-815f1d082b67" providerId="AD" clId="Web-{AFD82844-933F-4DDF-8216-0C0965E56509}" dt="2023-03-15T14:13:55.464" v="528"/>
        <pc:sldMkLst>
          <pc:docMk/>
          <pc:sldMk cId="891735004" sldId="522"/>
        </pc:sldMkLst>
      </pc:sldChg>
      <pc:sldChg chg="add replId">
        <pc:chgData name="Mrs Meola" userId="S::gw17beattiedanielle@glow.sch.uk::8e2ad03c-c9d4-4c31-b22a-815f1d082b67" providerId="AD" clId="Web-{AFD82844-933F-4DDF-8216-0C0965E56509}" dt="2023-03-15T14:19:32.241" v="642"/>
        <pc:sldMkLst>
          <pc:docMk/>
          <pc:sldMk cId="1502018741" sldId="523"/>
        </pc:sldMkLst>
      </pc:sldChg>
      <pc:sldChg chg="add replId">
        <pc:chgData name="Mrs Meola" userId="S::gw17beattiedanielle@glow.sch.uk::8e2ad03c-c9d4-4c31-b22a-815f1d082b67" providerId="AD" clId="Web-{AFD82844-933F-4DDF-8216-0C0965E56509}" dt="2023-03-15T14:20:03.617" v="644"/>
        <pc:sldMkLst>
          <pc:docMk/>
          <pc:sldMk cId="3343930544" sldId="524"/>
        </pc:sldMkLst>
      </pc:sldChg>
      <pc:sldChg chg="addSp delSp modSp add replId">
        <pc:chgData name="Mrs Meola" userId="S::gw17beattiedanielle@glow.sch.uk::8e2ad03c-c9d4-4c31-b22a-815f1d082b67" providerId="AD" clId="Web-{AFD82844-933F-4DDF-8216-0C0965E56509}" dt="2023-03-15T14:25:04.425" v="669"/>
        <pc:sldMkLst>
          <pc:docMk/>
          <pc:sldMk cId="276959227" sldId="525"/>
        </pc:sldMkLst>
        <pc:spChg chg="mod">
          <ac:chgData name="Mrs Meola" userId="S::gw17beattiedanielle@glow.sch.uk::8e2ad03c-c9d4-4c31-b22a-815f1d082b67" providerId="AD" clId="Web-{AFD82844-933F-4DDF-8216-0C0965E56509}" dt="2023-03-15T14:20:55.572" v="659" actId="20577"/>
          <ac:spMkLst>
            <pc:docMk/>
            <pc:sldMk cId="276959227" sldId="525"/>
            <ac:spMk id="6" creationId="{00000000-0000-0000-0000-000000000000}"/>
          </ac:spMkLst>
        </pc:spChg>
        <pc:picChg chg="add del mod">
          <ac:chgData name="Mrs Meola" userId="S::gw17beattiedanielle@glow.sch.uk::8e2ad03c-c9d4-4c31-b22a-815f1d082b67" providerId="AD" clId="Web-{AFD82844-933F-4DDF-8216-0C0965E56509}" dt="2023-03-15T14:25:04.425" v="669"/>
          <ac:picMkLst>
            <pc:docMk/>
            <pc:sldMk cId="276959227" sldId="525"/>
            <ac:picMk id="3" creationId="{5C435FC6-52F3-CE1C-F4AA-EF580584A17D}"/>
          </ac:picMkLst>
        </pc:picChg>
      </pc:sldChg>
      <pc:sldChg chg="add ord replId">
        <pc:chgData name="Mrs Meola" userId="S::gw17beattiedanielle@glow.sch.uk::8e2ad03c-c9d4-4c31-b22a-815f1d082b67" providerId="AD" clId="Web-{AFD82844-933F-4DDF-8216-0C0965E56509}" dt="2023-03-15T14:29:20.090" v="696"/>
        <pc:sldMkLst>
          <pc:docMk/>
          <pc:sldMk cId="3044837332" sldId="526"/>
        </pc:sldMkLst>
      </pc:sldChg>
      <pc:sldChg chg="add replId">
        <pc:chgData name="Mrs Meola" userId="S::gw17beattiedanielle@glow.sch.uk::8e2ad03c-c9d4-4c31-b22a-815f1d082b67" providerId="AD" clId="Web-{AFD82844-933F-4DDF-8216-0C0965E56509}" dt="2023-03-15T14:31:23.641" v="732"/>
        <pc:sldMkLst>
          <pc:docMk/>
          <pc:sldMk cId="424838202" sldId="527"/>
        </pc:sldMkLst>
      </pc:sldChg>
      <pc:sldChg chg="add ord replId">
        <pc:chgData name="Mrs Meola" userId="S::gw17beattiedanielle@glow.sch.uk::8e2ad03c-c9d4-4c31-b22a-815f1d082b67" providerId="AD" clId="Web-{AFD82844-933F-4DDF-8216-0C0965E56509}" dt="2023-03-15T14:39:43.924" v="905"/>
        <pc:sldMkLst>
          <pc:docMk/>
          <pc:sldMk cId="3719496027" sldId="528"/>
        </pc:sldMkLst>
      </pc:sldChg>
    </pc:docChg>
  </pc:docChgLst>
  <pc:docChgLst>
    <pc:chgData name="Mrs Meola" userId="S::gw17beattiedanielle@glow.sch.uk::8e2ad03c-c9d4-4c31-b22a-815f1d082b67" providerId="AD" clId="Web-{2C4704AC-26CA-45D1-8421-F81D3417C228}"/>
    <pc:docChg chg="addSld delSld modSld sldOrd">
      <pc:chgData name="Mrs Meola" userId="S::gw17beattiedanielle@glow.sch.uk::8e2ad03c-c9d4-4c31-b22a-815f1d082b67" providerId="AD" clId="Web-{2C4704AC-26CA-45D1-8421-F81D3417C228}" dt="2023-03-15T13:50:52.314" v="48"/>
      <pc:docMkLst>
        <pc:docMk/>
      </pc:docMkLst>
      <pc:sldChg chg="del">
        <pc:chgData name="Mrs Meola" userId="S::gw17beattiedanielle@glow.sch.uk::8e2ad03c-c9d4-4c31-b22a-815f1d082b67" providerId="AD" clId="Web-{2C4704AC-26CA-45D1-8421-F81D3417C228}" dt="2023-03-15T13:50:42.782" v="47"/>
        <pc:sldMkLst>
          <pc:docMk/>
          <pc:sldMk cId="3849590173" sldId="348"/>
        </pc:sldMkLst>
      </pc:sldChg>
      <pc:sldChg chg="addSp delSp modSp">
        <pc:chgData name="Mrs Meola" userId="S::gw17beattiedanielle@glow.sch.uk::8e2ad03c-c9d4-4c31-b22a-815f1d082b67" providerId="AD" clId="Web-{2C4704AC-26CA-45D1-8421-F81D3417C228}" dt="2023-03-15T13:50:05.546" v="38" actId="1076"/>
        <pc:sldMkLst>
          <pc:docMk/>
          <pc:sldMk cId="3028437630" sldId="349"/>
        </pc:sldMkLst>
        <pc:spChg chg="mod">
          <ac:chgData name="Mrs Meola" userId="S::gw17beattiedanielle@glow.sch.uk::8e2ad03c-c9d4-4c31-b22a-815f1d082b67" providerId="AD" clId="Web-{2C4704AC-26CA-45D1-8421-F81D3417C228}" dt="2023-03-15T13:50:01.249" v="36" actId="1076"/>
          <ac:spMkLst>
            <pc:docMk/>
            <pc:sldMk cId="3028437630" sldId="349"/>
            <ac:spMk id="5" creationId="{00000000-0000-0000-0000-000000000000}"/>
          </ac:spMkLst>
        </pc:spChg>
        <pc:picChg chg="del">
          <ac:chgData name="Mrs Meola" userId="S::gw17beattiedanielle@glow.sch.uk::8e2ad03c-c9d4-4c31-b22a-815f1d082b67" providerId="AD" clId="Web-{2C4704AC-26CA-45D1-8421-F81D3417C228}" dt="2023-03-15T13:45:36.255" v="19"/>
          <ac:picMkLst>
            <pc:docMk/>
            <pc:sldMk cId="3028437630" sldId="349"/>
            <ac:picMk id="2" creationId="{00000000-0000-0000-0000-000000000000}"/>
          </ac:picMkLst>
        </pc:picChg>
        <pc:picChg chg="add mod">
          <ac:chgData name="Mrs Meola" userId="S::gw17beattiedanielle@glow.sch.uk::8e2ad03c-c9d4-4c31-b22a-815f1d082b67" providerId="AD" clId="Web-{2C4704AC-26CA-45D1-8421-F81D3417C228}" dt="2023-03-15T13:50:03.046" v="37" actId="1076"/>
          <ac:picMkLst>
            <pc:docMk/>
            <pc:sldMk cId="3028437630" sldId="349"/>
            <ac:picMk id="3" creationId="{ACC7B7FD-A4B1-2DC8-2EC1-99750DFF8770}"/>
          </ac:picMkLst>
        </pc:picChg>
        <pc:picChg chg="add mod">
          <ac:chgData name="Mrs Meola" userId="S::gw17beattiedanielle@glow.sch.uk::8e2ad03c-c9d4-4c31-b22a-815f1d082b67" providerId="AD" clId="Web-{2C4704AC-26CA-45D1-8421-F81D3417C228}" dt="2023-03-15T13:50:05.546" v="38" actId="1076"/>
          <ac:picMkLst>
            <pc:docMk/>
            <pc:sldMk cId="3028437630" sldId="349"/>
            <ac:picMk id="4" creationId="{53E21349-4F1D-22ED-A020-44A1BB631016}"/>
          </ac:picMkLst>
        </pc:picChg>
        <pc:picChg chg="add mod">
          <ac:chgData name="Mrs Meola" userId="S::gw17beattiedanielle@glow.sch.uk::8e2ad03c-c9d4-4c31-b22a-815f1d082b67" providerId="AD" clId="Web-{2C4704AC-26CA-45D1-8421-F81D3417C228}" dt="2023-03-15T13:49:50.452" v="31" actId="1076"/>
          <ac:picMkLst>
            <pc:docMk/>
            <pc:sldMk cId="3028437630" sldId="349"/>
            <ac:picMk id="6" creationId="{7AED2044-D399-9D7F-36C2-7D9E3B1D58FE}"/>
          </ac:picMkLst>
        </pc:picChg>
      </pc:sldChg>
      <pc:sldChg chg="del">
        <pc:chgData name="Mrs Meola" userId="S::gw17beattiedanielle@glow.sch.uk::8e2ad03c-c9d4-4c31-b22a-815f1d082b67" providerId="AD" clId="Web-{2C4704AC-26CA-45D1-8421-F81D3417C228}" dt="2023-03-15T13:50:52.314" v="48"/>
        <pc:sldMkLst>
          <pc:docMk/>
          <pc:sldMk cId="2405510407" sldId="398"/>
        </pc:sldMkLst>
      </pc:sldChg>
      <pc:sldChg chg="del">
        <pc:chgData name="Mrs Meola" userId="S::gw17beattiedanielle@glow.sch.uk::8e2ad03c-c9d4-4c31-b22a-815f1d082b67" providerId="AD" clId="Web-{2C4704AC-26CA-45D1-8421-F81D3417C228}" dt="2023-03-15T13:44:48.535" v="0"/>
        <pc:sldMkLst>
          <pc:docMk/>
          <pc:sldMk cId="2805779405" sldId="433"/>
        </pc:sldMkLst>
      </pc:sldChg>
      <pc:sldChg chg="modSp">
        <pc:chgData name="Mrs Meola" userId="S::gw17beattiedanielle@glow.sch.uk::8e2ad03c-c9d4-4c31-b22a-815f1d082b67" providerId="AD" clId="Web-{2C4704AC-26CA-45D1-8421-F81D3417C228}" dt="2023-03-15T13:44:59.129" v="5" actId="20577"/>
        <pc:sldMkLst>
          <pc:docMk/>
          <pc:sldMk cId="102280186" sldId="445"/>
        </pc:sldMkLst>
        <pc:spChg chg="mod">
          <ac:chgData name="Mrs Meola" userId="S::gw17beattiedanielle@glow.sch.uk::8e2ad03c-c9d4-4c31-b22a-815f1d082b67" providerId="AD" clId="Web-{2C4704AC-26CA-45D1-8421-F81D3417C228}" dt="2023-03-15T13:44:59.129" v="5" actId="20577"/>
          <ac:spMkLst>
            <pc:docMk/>
            <pc:sldMk cId="102280186" sldId="445"/>
            <ac:spMk id="5" creationId="{00000000-0000-0000-0000-000000000000}"/>
          </ac:spMkLst>
        </pc:spChg>
      </pc:sldChg>
      <pc:sldChg chg="del">
        <pc:chgData name="Mrs Meola" userId="S::gw17beattiedanielle@glow.sch.uk::8e2ad03c-c9d4-4c31-b22a-815f1d082b67" providerId="AD" clId="Web-{2C4704AC-26CA-45D1-8421-F81D3417C228}" dt="2023-03-15T13:45:15.973" v="6"/>
        <pc:sldMkLst>
          <pc:docMk/>
          <pc:sldMk cId="4008867998" sldId="472"/>
        </pc:sldMkLst>
      </pc:sldChg>
      <pc:sldChg chg="del">
        <pc:chgData name="Mrs Meola" userId="S::gw17beattiedanielle@glow.sch.uk::8e2ad03c-c9d4-4c31-b22a-815f1d082b67" providerId="AD" clId="Web-{2C4704AC-26CA-45D1-8421-F81D3417C228}" dt="2023-03-15T13:50:23.735" v="41"/>
        <pc:sldMkLst>
          <pc:docMk/>
          <pc:sldMk cId="2854944055" sldId="496"/>
        </pc:sldMkLst>
      </pc:sldChg>
      <pc:sldChg chg="del">
        <pc:chgData name="Mrs Meola" userId="S::gw17beattiedanielle@glow.sch.uk::8e2ad03c-c9d4-4c31-b22a-815f1d082b67" providerId="AD" clId="Web-{2C4704AC-26CA-45D1-8421-F81D3417C228}" dt="2023-03-15T13:50:25.156" v="43"/>
        <pc:sldMkLst>
          <pc:docMk/>
          <pc:sldMk cId="474316910" sldId="497"/>
        </pc:sldMkLst>
      </pc:sldChg>
      <pc:sldChg chg="del">
        <pc:chgData name="Mrs Meola" userId="S::gw17beattiedanielle@glow.sch.uk::8e2ad03c-c9d4-4c31-b22a-815f1d082b67" providerId="AD" clId="Web-{2C4704AC-26CA-45D1-8421-F81D3417C228}" dt="2023-03-15T13:50:25.875" v="44"/>
        <pc:sldMkLst>
          <pc:docMk/>
          <pc:sldMk cId="3722747093" sldId="498"/>
        </pc:sldMkLst>
      </pc:sldChg>
      <pc:sldChg chg="del">
        <pc:chgData name="Mrs Meola" userId="S::gw17beattiedanielle@glow.sch.uk::8e2ad03c-c9d4-4c31-b22a-815f1d082b67" providerId="AD" clId="Web-{2C4704AC-26CA-45D1-8421-F81D3417C228}" dt="2023-03-15T13:50:24.422" v="42"/>
        <pc:sldMkLst>
          <pc:docMk/>
          <pc:sldMk cId="1506784983" sldId="499"/>
        </pc:sldMkLst>
      </pc:sldChg>
      <pc:sldChg chg="del">
        <pc:chgData name="Mrs Meola" userId="S::gw17beattiedanielle@glow.sch.uk::8e2ad03c-c9d4-4c31-b22a-815f1d082b67" providerId="AD" clId="Web-{2C4704AC-26CA-45D1-8421-F81D3417C228}" dt="2023-03-15T13:50:22.813" v="40"/>
        <pc:sldMkLst>
          <pc:docMk/>
          <pc:sldMk cId="3574088677" sldId="502"/>
        </pc:sldMkLst>
      </pc:sldChg>
      <pc:sldChg chg="del">
        <pc:chgData name="Mrs Meola" userId="S::gw17beattiedanielle@glow.sch.uk::8e2ad03c-c9d4-4c31-b22a-815f1d082b67" providerId="AD" clId="Web-{2C4704AC-26CA-45D1-8421-F81D3417C228}" dt="2023-03-15T13:50:26.813" v="45"/>
        <pc:sldMkLst>
          <pc:docMk/>
          <pc:sldMk cId="24727950" sldId="503"/>
        </pc:sldMkLst>
      </pc:sldChg>
      <pc:sldChg chg="del">
        <pc:chgData name="Mrs Meola" userId="S::gw17beattiedanielle@glow.sch.uk::8e2ad03c-c9d4-4c31-b22a-815f1d082b67" providerId="AD" clId="Web-{2C4704AC-26CA-45D1-8421-F81D3417C228}" dt="2023-03-15T13:50:21.734" v="39"/>
        <pc:sldMkLst>
          <pc:docMk/>
          <pc:sldMk cId="1351128805" sldId="505"/>
        </pc:sldMkLst>
      </pc:sldChg>
      <pc:sldChg chg="add ord replId">
        <pc:chgData name="Mrs Meola" userId="S::gw17beattiedanielle@glow.sch.uk::8e2ad03c-c9d4-4c31-b22a-815f1d082b67" providerId="AD" clId="Web-{2C4704AC-26CA-45D1-8421-F81D3417C228}" dt="2023-03-15T13:45:19.317" v="8"/>
        <pc:sldMkLst>
          <pc:docMk/>
          <pc:sldMk cId="1894109478" sldId="518"/>
        </pc:sldMkLst>
      </pc:sldChg>
      <pc:sldChg chg="add replId">
        <pc:chgData name="Mrs Meola" userId="S::gw17beattiedanielle@glow.sch.uk::8e2ad03c-c9d4-4c31-b22a-815f1d082b67" providerId="AD" clId="Web-{2C4704AC-26CA-45D1-8421-F81D3417C228}" dt="2023-03-15T13:50:40.876" v="46"/>
        <pc:sldMkLst>
          <pc:docMk/>
          <pc:sldMk cId="3379544466" sldId="519"/>
        </pc:sldMkLst>
      </pc:sldChg>
    </pc:docChg>
  </pc:docChgLst>
  <pc:docChgLst>
    <pc:chgData name="Mr Millar" userId="S::gw08millargreg@glow.sch.uk::424d0598-ac7d-4a6d-8594-c164d523f234" providerId="AD" clId="Web-{B05ABDAB-B3A5-2BC2-BBC6-B0D3C6DB967A}"/>
    <pc:docChg chg="delSld modSld">
      <pc:chgData name="Mr Millar" userId="S::gw08millargreg@glow.sch.uk::424d0598-ac7d-4a6d-8594-c164d523f234" providerId="AD" clId="Web-{B05ABDAB-B3A5-2BC2-BBC6-B0D3C6DB967A}" dt="2023-03-28T20:22:02.579" v="5" actId="1076"/>
      <pc:docMkLst>
        <pc:docMk/>
      </pc:docMkLst>
      <pc:sldChg chg="modSp">
        <pc:chgData name="Mr Millar" userId="S::gw08millargreg@glow.sch.uk::424d0598-ac7d-4a6d-8594-c164d523f234" providerId="AD" clId="Web-{B05ABDAB-B3A5-2BC2-BBC6-B0D3C6DB967A}" dt="2023-03-28T20:08:34.172" v="1" actId="14100"/>
        <pc:sldMkLst>
          <pc:docMk/>
          <pc:sldMk cId="4260000821" sldId="403"/>
        </pc:sldMkLst>
        <pc:spChg chg="mod">
          <ac:chgData name="Mr Millar" userId="S::gw08millargreg@glow.sch.uk::424d0598-ac7d-4a6d-8594-c164d523f234" providerId="AD" clId="Web-{B05ABDAB-B3A5-2BC2-BBC6-B0D3C6DB967A}" dt="2023-03-28T20:08:34.172" v="1" actId="14100"/>
          <ac:spMkLst>
            <pc:docMk/>
            <pc:sldMk cId="4260000821" sldId="403"/>
            <ac:spMk id="6" creationId="{00000000-0000-0000-0000-000000000000}"/>
          </ac:spMkLst>
        </pc:spChg>
      </pc:sldChg>
      <pc:sldChg chg="delSp">
        <pc:chgData name="Mr Millar" userId="S::gw08millargreg@glow.sch.uk::424d0598-ac7d-4a6d-8594-c164d523f234" providerId="AD" clId="Web-{B05ABDAB-B3A5-2BC2-BBC6-B0D3C6DB967A}" dt="2023-03-28T20:21:27.875" v="2"/>
        <pc:sldMkLst>
          <pc:docMk/>
          <pc:sldMk cId="1729112032" sldId="405"/>
        </pc:sldMkLst>
        <pc:spChg chg="del">
          <ac:chgData name="Mr Millar" userId="S::gw08millargreg@glow.sch.uk::424d0598-ac7d-4a6d-8594-c164d523f234" providerId="AD" clId="Web-{B05ABDAB-B3A5-2BC2-BBC6-B0D3C6DB967A}" dt="2023-03-28T20:21:27.875" v="2"/>
          <ac:spMkLst>
            <pc:docMk/>
            <pc:sldMk cId="1729112032" sldId="405"/>
            <ac:spMk id="2" creationId="{00000000-0000-0000-0000-000000000000}"/>
          </ac:spMkLst>
        </pc:spChg>
      </pc:sldChg>
      <pc:sldChg chg="del">
        <pc:chgData name="Mr Millar" userId="S::gw08millargreg@glow.sch.uk::424d0598-ac7d-4a6d-8594-c164d523f234" providerId="AD" clId="Web-{B05ABDAB-B3A5-2BC2-BBC6-B0D3C6DB967A}" dt="2023-03-28T20:06:44.043" v="0"/>
        <pc:sldMkLst>
          <pc:docMk/>
          <pc:sldMk cId="3826767638" sldId="492"/>
        </pc:sldMkLst>
      </pc:sldChg>
      <pc:sldChg chg="modSp">
        <pc:chgData name="Mr Millar" userId="S::gw08millargreg@glow.sch.uk::424d0598-ac7d-4a6d-8594-c164d523f234" providerId="AD" clId="Web-{B05ABDAB-B3A5-2BC2-BBC6-B0D3C6DB967A}" dt="2023-03-28T20:22:02.579" v="5" actId="1076"/>
        <pc:sldMkLst>
          <pc:docMk/>
          <pc:sldMk cId="1194060089" sldId="514"/>
        </pc:sldMkLst>
        <pc:spChg chg="mod">
          <ac:chgData name="Mr Millar" userId="S::gw08millargreg@glow.sch.uk::424d0598-ac7d-4a6d-8594-c164d523f234" providerId="AD" clId="Web-{B05ABDAB-B3A5-2BC2-BBC6-B0D3C6DB967A}" dt="2023-03-28T20:22:02.579" v="5" actId="1076"/>
          <ac:spMkLst>
            <pc:docMk/>
            <pc:sldMk cId="1194060089" sldId="514"/>
            <ac:spMk id="4" creationId="{55D3AB35-5E78-5B9A-6A6D-913C91F588E4}"/>
          </ac:spMkLst>
        </pc:spChg>
      </pc:sldChg>
    </pc:docChg>
  </pc:docChgLst>
  <pc:docChgLst>
    <pc:chgData name="Mr Millar" userId="S::gw08millargreg@glow.sch.uk::424d0598-ac7d-4a6d-8594-c164d523f234" providerId="AD" clId="Web-{529B2A78-3B58-0B0F-7F0D-B619B20AD44F}"/>
    <pc:docChg chg="modSld">
      <pc:chgData name="Mr Millar" userId="S::gw08millargreg@glow.sch.uk::424d0598-ac7d-4a6d-8594-c164d523f234" providerId="AD" clId="Web-{529B2A78-3B58-0B0F-7F0D-B619B20AD44F}" dt="2023-03-28T15:02:08.519" v="6" actId="20577"/>
      <pc:docMkLst>
        <pc:docMk/>
      </pc:docMkLst>
      <pc:sldChg chg="modSp">
        <pc:chgData name="Mr Millar" userId="S::gw08millargreg@glow.sch.uk::424d0598-ac7d-4a6d-8594-c164d523f234" providerId="AD" clId="Web-{529B2A78-3B58-0B0F-7F0D-B619B20AD44F}" dt="2023-03-28T15:02:08.519" v="6" actId="20577"/>
        <pc:sldMkLst>
          <pc:docMk/>
          <pc:sldMk cId="1783461942" sldId="420"/>
        </pc:sldMkLst>
        <pc:spChg chg="mod">
          <ac:chgData name="Mr Millar" userId="S::gw08millargreg@glow.sch.uk::424d0598-ac7d-4a6d-8594-c164d523f234" providerId="AD" clId="Web-{529B2A78-3B58-0B0F-7F0D-B619B20AD44F}" dt="2023-03-28T15:02:08.519" v="6" actId="20577"/>
          <ac:spMkLst>
            <pc:docMk/>
            <pc:sldMk cId="1783461942" sldId="420"/>
            <ac:spMk id="3" creationId="{00000000-0000-0000-0000-000000000000}"/>
          </ac:spMkLst>
        </pc:spChg>
      </pc:sldChg>
    </pc:docChg>
  </pc:docChgLst>
  <pc:docChgLst>
    <pc:chgData name="Mrs Meola" userId="S::gw17beattiedanielle@glow.sch.uk::8e2ad03c-c9d4-4c31-b22a-815f1d082b67" providerId="AD" clId="Web-{D6DCFB56-A430-469C-A8A3-1FA62EEF322A}"/>
    <pc:docChg chg="modSld">
      <pc:chgData name="Mrs Meola" userId="S::gw17beattiedanielle@glow.sch.uk::8e2ad03c-c9d4-4c31-b22a-815f1d082b67" providerId="AD" clId="Web-{D6DCFB56-A430-469C-A8A3-1FA62EEF322A}" dt="2023-03-31T07:54:31.438" v="5" actId="20577"/>
      <pc:docMkLst>
        <pc:docMk/>
      </pc:docMkLst>
      <pc:sldChg chg="modSp">
        <pc:chgData name="Mrs Meola" userId="S::gw17beattiedanielle@glow.sch.uk::8e2ad03c-c9d4-4c31-b22a-815f1d082b67" providerId="AD" clId="Web-{D6DCFB56-A430-469C-A8A3-1FA62EEF322A}" dt="2023-03-31T07:54:19.907" v="3" actId="20577"/>
        <pc:sldMkLst>
          <pc:docMk/>
          <pc:sldMk cId="1177765821" sldId="366"/>
        </pc:sldMkLst>
        <pc:spChg chg="mod">
          <ac:chgData name="Mrs Meola" userId="S::gw17beattiedanielle@glow.sch.uk::8e2ad03c-c9d4-4c31-b22a-815f1d082b67" providerId="AD" clId="Web-{D6DCFB56-A430-469C-A8A3-1FA62EEF322A}" dt="2023-03-31T07:54:19.907" v="3" actId="20577"/>
          <ac:spMkLst>
            <pc:docMk/>
            <pc:sldMk cId="1177765821" sldId="366"/>
            <ac:spMk id="2" creationId="{00000000-0000-0000-0000-000000000000}"/>
          </ac:spMkLst>
        </pc:spChg>
      </pc:sldChg>
      <pc:sldChg chg="modSp">
        <pc:chgData name="Mrs Meola" userId="S::gw17beattiedanielle@glow.sch.uk::8e2ad03c-c9d4-4c31-b22a-815f1d082b67" providerId="AD" clId="Web-{D6DCFB56-A430-469C-A8A3-1FA62EEF322A}" dt="2023-03-31T07:54:27.235" v="4" actId="20577"/>
        <pc:sldMkLst>
          <pc:docMk/>
          <pc:sldMk cId="1722170681" sldId="429"/>
        </pc:sldMkLst>
        <pc:spChg chg="mod">
          <ac:chgData name="Mrs Meola" userId="S::gw17beattiedanielle@glow.sch.uk::8e2ad03c-c9d4-4c31-b22a-815f1d082b67" providerId="AD" clId="Web-{D6DCFB56-A430-469C-A8A3-1FA62EEF322A}" dt="2023-03-31T07:54:27.235" v="4" actId="20577"/>
          <ac:spMkLst>
            <pc:docMk/>
            <pc:sldMk cId="1722170681" sldId="429"/>
            <ac:spMk id="5" creationId="{00000000-0000-0000-0000-000000000000}"/>
          </ac:spMkLst>
        </pc:spChg>
      </pc:sldChg>
      <pc:sldChg chg="modSp">
        <pc:chgData name="Mrs Meola" userId="S::gw17beattiedanielle@glow.sch.uk::8e2ad03c-c9d4-4c31-b22a-815f1d082b67" providerId="AD" clId="Web-{D6DCFB56-A430-469C-A8A3-1FA62EEF322A}" dt="2023-03-31T07:54:31.438" v="5" actId="20577"/>
        <pc:sldMkLst>
          <pc:docMk/>
          <pc:sldMk cId="3086851754" sldId="557"/>
        </pc:sldMkLst>
        <pc:spChg chg="mod">
          <ac:chgData name="Mrs Meola" userId="S::gw17beattiedanielle@glow.sch.uk::8e2ad03c-c9d4-4c31-b22a-815f1d082b67" providerId="AD" clId="Web-{D6DCFB56-A430-469C-A8A3-1FA62EEF322A}" dt="2023-03-31T07:54:31.438" v="5" actId="20577"/>
          <ac:spMkLst>
            <pc:docMk/>
            <pc:sldMk cId="3086851754" sldId="557"/>
            <ac:spMk id="9" creationId="{BEE6927E-60BF-1052-7B93-2098D815656B}"/>
          </ac:spMkLst>
        </pc:spChg>
      </pc:sldChg>
    </pc:docChg>
  </pc:docChgLst>
  <pc:docChgLst>
    <pc:chgData name="Mrs Meola" userId="S::gw17beattiedanielle@glow.sch.uk::8e2ad03c-c9d4-4c31-b22a-815f1d082b67" providerId="AD" clId="Web-{A43B2E11-0057-4842-A0DF-94F401D2BA45}"/>
    <pc:docChg chg="addSld delSld modSld sldOrd">
      <pc:chgData name="Mrs Meola" userId="S::gw17beattiedanielle@glow.sch.uk::8e2ad03c-c9d4-4c31-b22a-815f1d082b67" providerId="AD" clId="Web-{A43B2E11-0057-4842-A0DF-94F401D2BA45}" dt="2023-03-27T09:48:27.835" v="1081" actId="14100"/>
      <pc:docMkLst>
        <pc:docMk/>
      </pc:docMkLst>
      <pc:sldChg chg="modSp">
        <pc:chgData name="Mrs Meola" userId="S::gw17beattiedanielle@glow.sch.uk::8e2ad03c-c9d4-4c31-b22a-815f1d082b67" providerId="AD" clId="Web-{A43B2E11-0057-4842-A0DF-94F401D2BA45}" dt="2023-03-27T08:10:46.516" v="23" actId="20577"/>
        <pc:sldMkLst>
          <pc:docMk/>
          <pc:sldMk cId="2442862446" sldId="428"/>
        </pc:sldMkLst>
        <pc:spChg chg="mod">
          <ac:chgData name="Mrs Meola" userId="S::gw17beattiedanielle@glow.sch.uk::8e2ad03c-c9d4-4c31-b22a-815f1d082b67" providerId="AD" clId="Web-{A43B2E11-0057-4842-A0DF-94F401D2BA45}" dt="2023-03-27T08:10:22.250" v="5" actId="20577"/>
          <ac:spMkLst>
            <pc:docMk/>
            <pc:sldMk cId="2442862446" sldId="428"/>
            <ac:spMk id="2" creationId="{00000000-0000-0000-0000-000000000000}"/>
          </ac:spMkLst>
        </pc:spChg>
        <pc:spChg chg="mod">
          <ac:chgData name="Mrs Meola" userId="S::gw17beattiedanielle@glow.sch.uk::8e2ad03c-c9d4-4c31-b22a-815f1d082b67" providerId="AD" clId="Web-{A43B2E11-0057-4842-A0DF-94F401D2BA45}" dt="2023-03-27T08:10:46.516" v="23" actId="20577"/>
          <ac:spMkLst>
            <pc:docMk/>
            <pc:sldMk cId="2442862446" sldId="428"/>
            <ac:spMk id="5" creationId="{FC6A6F89-A9DE-E101-A4B2-E722878B61FB}"/>
          </ac:spMkLst>
        </pc:spChg>
      </pc:sldChg>
      <pc:sldChg chg="addSp modSp mod modClrScheme chgLayout">
        <pc:chgData name="Mrs Meola" userId="S::gw17beattiedanielle@glow.sch.uk::8e2ad03c-c9d4-4c31-b22a-815f1d082b67" providerId="AD" clId="Web-{A43B2E11-0057-4842-A0DF-94F401D2BA45}" dt="2023-03-27T09:42:52.733" v="1077" actId="1076"/>
        <pc:sldMkLst>
          <pc:docMk/>
          <pc:sldMk cId="1039733385" sldId="485"/>
        </pc:sldMkLst>
        <pc:spChg chg="add mod">
          <ac:chgData name="Mrs Meola" userId="S::gw17beattiedanielle@glow.sch.uk::8e2ad03c-c9d4-4c31-b22a-815f1d082b67" providerId="AD" clId="Web-{A43B2E11-0057-4842-A0DF-94F401D2BA45}" dt="2023-03-27T09:42:38.764" v="1067" actId="20577"/>
          <ac:spMkLst>
            <pc:docMk/>
            <pc:sldMk cId="1039733385" sldId="485"/>
            <ac:spMk id="3" creationId="{99C9244B-2CDF-5B83-2E89-CED045795535}"/>
          </ac:spMkLst>
        </pc:spChg>
        <pc:spChg chg="mod ord">
          <ac:chgData name="Mrs Meola" userId="S::gw17beattiedanielle@glow.sch.uk::8e2ad03c-c9d4-4c31-b22a-815f1d082b67" providerId="AD" clId="Web-{A43B2E11-0057-4842-A0DF-94F401D2BA45}" dt="2023-03-27T09:42:34.920" v="1065" actId="20577"/>
          <ac:spMkLst>
            <pc:docMk/>
            <pc:sldMk cId="1039733385" sldId="485"/>
            <ac:spMk id="5" creationId="{00000000-0000-0000-0000-000000000000}"/>
          </ac:spMkLst>
        </pc:spChg>
        <pc:spChg chg="mod">
          <ac:chgData name="Mrs Meola" userId="S::gw17beattiedanielle@glow.sch.uk::8e2ad03c-c9d4-4c31-b22a-815f1d082b67" providerId="AD" clId="Web-{A43B2E11-0057-4842-A0DF-94F401D2BA45}" dt="2023-03-27T09:42:52.733" v="1077" actId="1076"/>
          <ac:spMkLst>
            <pc:docMk/>
            <pc:sldMk cId="1039733385" sldId="485"/>
            <ac:spMk id="6" creationId="{00000000-0000-0000-0000-000000000000}"/>
          </ac:spMkLst>
        </pc:spChg>
        <pc:picChg chg="mod">
          <ac:chgData name="Mrs Meola" userId="S::gw17beattiedanielle@glow.sch.uk::8e2ad03c-c9d4-4c31-b22a-815f1d082b67" providerId="AD" clId="Web-{A43B2E11-0057-4842-A0DF-94F401D2BA45}" dt="2023-03-27T09:42:18.732" v="1064"/>
          <ac:picMkLst>
            <pc:docMk/>
            <pc:sldMk cId="1039733385" sldId="485"/>
            <ac:picMk id="4" creationId="{00000000-0000-0000-0000-000000000000}"/>
          </ac:picMkLst>
        </pc:picChg>
      </pc:sldChg>
      <pc:sldChg chg="modSp">
        <pc:chgData name="Mrs Meola" userId="S::gw17beattiedanielle@glow.sch.uk::8e2ad03c-c9d4-4c31-b22a-815f1d082b67" providerId="AD" clId="Web-{A43B2E11-0057-4842-A0DF-94F401D2BA45}" dt="2023-03-27T08:10:55.798" v="24"/>
        <pc:sldMkLst>
          <pc:docMk/>
          <pc:sldMk cId="1194060089" sldId="514"/>
        </pc:sldMkLst>
        <pc:spChg chg="mod">
          <ac:chgData name="Mrs Meola" userId="S::gw17beattiedanielle@glow.sch.uk::8e2ad03c-c9d4-4c31-b22a-815f1d082b67" providerId="AD" clId="Web-{A43B2E11-0057-4842-A0DF-94F401D2BA45}" dt="2023-03-27T08:10:55.798" v="24"/>
          <ac:spMkLst>
            <pc:docMk/>
            <pc:sldMk cId="1194060089" sldId="514"/>
            <ac:spMk id="2" creationId="{00000000-0000-0000-0000-000000000000}"/>
          </ac:spMkLst>
        </pc:spChg>
      </pc:sldChg>
      <pc:sldChg chg="modSp">
        <pc:chgData name="Mrs Meola" userId="S::gw17beattiedanielle@glow.sch.uk::8e2ad03c-c9d4-4c31-b22a-815f1d082b67" providerId="AD" clId="Web-{A43B2E11-0057-4842-A0DF-94F401D2BA45}" dt="2023-03-27T09:43:01.921" v="1078" actId="20577"/>
        <pc:sldMkLst>
          <pc:docMk/>
          <pc:sldMk cId="1534982608" sldId="536"/>
        </pc:sldMkLst>
        <pc:spChg chg="mod">
          <ac:chgData name="Mrs Meola" userId="S::gw17beattiedanielle@glow.sch.uk::8e2ad03c-c9d4-4c31-b22a-815f1d082b67" providerId="AD" clId="Web-{A43B2E11-0057-4842-A0DF-94F401D2BA45}" dt="2023-03-27T09:43:01.921" v="1078" actId="20577"/>
          <ac:spMkLst>
            <pc:docMk/>
            <pc:sldMk cId="1534982608" sldId="536"/>
            <ac:spMk id="3" creationId="{00000000-0000-0000-0000-000000000000}"/>
          </ac:spMkLst>
        </pc:spChg>
        <pc:picChg chg="mod">
          <ac:chgData name="Mrs Meola" userId="S::gw17beattiedanielle@glow.sch.uk::8e2ad03c-c9d4-4c31-b22a-815f1d082b67" providerId="AD" clId="Web-{A43B2E11-0057-4842-A0DF-94F401D2BA45}" dt="2023-03-27T09:22:42.748" v="291" actId="1076"/>
          <ac:picMkLst>
            <pc:docMk/>
            <pc:sldMk cId="1534982608" sldId="536"/>
            <ac:picMk id="4" creationId="{BEBACD24-D2D4-8EA2-E1F4-617728609C9A}"/>
          </ac:picMkLst>
        </pc:picChg>
      </pc:sldChg>
      <pc:sldChg chg="delSp modSp">
        <pc:chgData name="Mrs Meola" userId="S::gw17beattiedanielle@glow.sch.uk::8e2ad03c-c9d4-4c31-b22a-815f1d082b67" providerId="AD" clId="Web-{A43B2E11-0057-4842-A0DF-94F401D2BA45}" dt="2023-03-27T09:28:21.116" v="557" actId="14100"/>
        <pc:sldMkLst>
          <pc:docMk/>
          <pc:sldMk cId="3339499307" sldId="541"/>
        </pc:sldMkLst>
        <pc:spChg chg="del">
          <ac:chgData name="Mrs Meola" userId="S::gw17beattiedanielle@glow.sch.uk::8e2ad03c-c9d4-4c31-b22a-815f1d082b67" providerId="AD" clId="Web-{A43B2E11-0057-4842-A0DF-94F401D2BA45}" dt="2023-03-27T09:23:07.327" v="294"/>
          <ac:spMkLst>
            <pc:docMk/>
            <pc:sldMk cId="3339499307" sldId="541"/>
            <ac:spMk id="3" creationId="{00000000-0000-0000-0000-000000000000}"/>
          </ac:spMkLst>
        </pc:spChg>
        <pc:spChg chg="mod">
          <ac:chgData name="Mrs Meola" userId="S::gw17beattiedanielle@glow.sch.uk::8e2ad03c-c9d4-4c31-b22a-815f1d082b67" providerId="AD" clId="Web-{A43B2E11-0057-4842-A0DF-94F401D2BA45}" dt="2023-03-27T09:28:21.116" v="557" actId="14100"/>
          <ac:spMkLst>
            <pc:docMk/>
            <pc:sldMk cId="3339499307" sldId="541"/>
            <ac:spMk id="6" creationId="{00000000-0000-0000-0000-000000000000}"/>
          </ac:spMkLst>
        </pc:spChg>
      </pc:sldChg>
      <pc:sldChg chg="modSp del">
        <pc:chgData name="Mrs Meola" userId="S::gw17beattiedanielle@glow.sch.uk::8e2ad03c-c9d4-4c31-b22a-815f1d082b67" providerId="AD" clId="Web-{A43B2E11-0057-4842-A0DF-94F401D2BA45}" dt="2023-03-27T09:33:12.186" v="773"/>
        <pc:sldMkLst>
          <pc:docMk/>
          <pc:sldMk cId="939782662" sldId="545"/>
        </pc:sldMkLst>
        <pc:spChg chg="mod">
          <ac:chgData name="Mrs Meola" userId="S::gw17beattiedanielle@glow.sch.uk::8e2ad03c-c9d4-4c31-b22a-815f1d082b67" providerId="AD" clId="Web-{A43B2E11-0057-4842-A0DF-94F401D2BA45}" dt="2023-03-27T09:28:27.804" v="558" actId="14100"/>
          <ac:spMkLst>
            <pc:docMk/>
            <pc:sldMk cId="939782662" sldId="545"/>
            <ac:spMk id="3" creationId="{9D009DB3-0C01-3B9A-C2F9-4AD35892D915}"/>
          </ac:spMkLst>
        </pc:spChg>
      </pc:sldChg>
      <pc:sldChg chg="modSp del">
        <pc:chgData name="Mrs Meola" userId="S::gw17beattiedanielle@glow.sch.uk::8e2ad03c-c9d4-4c31-b22a-815f1d082b67" providerId="AD" clId="Web-{A43B2E11-0057-4842-A0DF-94F401D2BA45}" dt="2023-03-27T09:37:03.896" v="842"/>
        <pc:sldMkLst>
          <pc:docMk/>
          <pc:sldMk cId="3084028013" sldId="546"/>
        </pc:sldMkLst>
        <pc:spChg chg="mod">
          <ac:chgData name="Mrs Meola" userId="S::gw17beattiedanielle@glow.sch.uk::8e2ad03c-c9d4-4c31-b22a-815f1d082b67" providerId="AD" clId="Web-{A43B2E11-0057-4842-A0DF-94F401D2BA45}" dt="2023-03-27T09:33:40.281" v="781" actId="20577"/>
          <ac:spMkLst>
            <pc:docMk/>
            <pc:sldMk cId="3084028013" sldId="546"/>
            <ac:spMk id="2" creationId="{BF16B542-0008-0EE1-7D07-3E21E4B3EE9B}"/>
          </ac:spMkLst>
        </pc:spChg>
      </pc:sldChg>
      <pc:sldChg chg="addSp delSp modSp add replId">
        <pc:chgData name="Mrs Meola" userId="S::gw17beattiedanielle@glow.sch.uk::8e2ad03c-c9d4-4c31-b22a-815f1d082b67" providerId="AD" clId="Web-{A43B2E11-0057-4842-A0DF-94F401D2BA45}" dt="2023-03-27T09:19:48.791" v="155" actId="20577"/>
        <pc:sldMkLst>
          <pc:docMk/>
          <pc:sldMk cId="1280740847" sldId="547"/>
        </pc:sldMkLst>
        <pc:spChg chg="mod">
          <ac:chgData name="Mrs Meola" userId="S::gw17beattiedanielle@glow.sch.uk::8e2ad03c-c9d4-4c31-b22a-815f1d082b67" providerId="AD" clId="Web-{A43B2E11-0057-4842-A0DF-94F401D2BA45}" dt="2023-03-27T08:11:19.502" v="26" actId="20577"/>
          <ac:spMkLst>
            <pc:docMk/>
            <pc:sldMk cId="1280740847" sldId="547"/>
            <ac:spMk id="2" creationId="{00000000-0000-0000-0000-000000000000}"/>
          </ac:spMkLst>
        </pc:spChg>
        <pc:spChg chg="mod">
          <ac:chgData name="Mrs Meola" userId="S::gw17beattiedanielle@glow.sch.uk::8e2ad03c-c9d4-4c31-b22a-815f1d082b67" providerId="AD" clId="Web-{A43B2E11-0057-4842-A0DF-94F401D2BA45}" dt="2023-03-27T09:19:48.791" v="155" actId="20577"/>
          <ac:spMkLst>
            <pc:docMk/>
            <pc:sldMk cId="1280740847" sldId="547"/>
            <ac:spMk id="7" creationId="{00000000-0000-0000-0000-000000000000}"/>
          </ac:spMkLst>
        </pc:spChg>
        <pc:picChg chg="del">
          <ac:chgData name="Mrs Meola" userId="S::gw17beattiedanielle@glow.sch.uk::8e2ad03c-c9d4-4c31-b22a-815f1d082b67" providerId="AD" clId="Web-{A43B2E11-0057-4842-A0DF-94F401D2BA45}" dt="2023-03-27T08:11:20.627" v="27"/>
          <ac:picMkLst>
            <pc:docMk/>
            <pc:sldMk cId="1280740847" sldId="547"/>
            <ac:picMk id="3" creationId="{69A63E66-5EE8-A08A-8CF1-C00AC66AB081}"/>
          </ac:picMkLst>
        </pc:picChg>
        <pc:picChg chg="add del mod">
          <ac:chgData name="Mrs Meola" userId="S::gw17beattiedanielle@glow.sch.uk::8e2ad03c-c9d4-4c31-b22a-815f1d082b67" providerId="AD" clId="Web-{A43B2E11-0057-4842-A0DF-94F401D2BA45}" dt="2023-03-27T08:11:39.597" v="31"/>
          <ac:picMkLst>
            <pc:docMk/>
            <pc:sldMk cId="1280740847" sldId="547"/>
            <ac:picMk id="4" creationId="{F4BFDBA7-5754-9202-E148-C9ED6D587BE3}"/>
          </ac:picMkLst>
        </pc:picChg>
        <pc:picChg chg="add mod">
          <ac:chgData name="Mrs Meola" userId="S::gw17beattiedanielle@glow.sch.uk::8e2ad03c-c9d4-4c31-b22a-815f1d082b67" providerId="AD" clId="Web-{A43B2E11-0057-4842-A0DF-94F401D2BA45}" dt="2023-03-27T08:11:43.503" v="33" actId="1076"/>
          <ac:picMkLst>
            <pc:docMk/>
            <pc:sldMk cId="1280740847" sldId="547"/>
            <ac:picMk id="5" creationId="{6B8D69F1-F58B-E9C5-8E72-D7B9539C916D}"/>
          </ac:picMkLst>
        </pc:picChg>
      </pc:sldChg>
      <pc:sldChg chg="addSp delSp modSp add replId">
        <pc:chgData name="Mrs Meola" userId="S::gw17beattiedanielle@glow.sch.uk::8e2ad03c-c9d4-4c31-b22a-815f1d082b67" providerId="AD" clId="Web-{A43B2E11-0057-4842-A0DF-94F401D2BA45}" dt="2023-03-27T09:33:09.999" v="772" actId="14100"/>
        <pc:sldMkLst>
          <pc:docMk/>
          <pc:sldMk cId="3807883631" sldId="548"/>
        </pc:sldMkLst>
        <pc:spChg chg="mod">
          <ac:chgData name="Mrs Meola" userId="S::gw17beattiedanielle@glow.sch.uk::8e2ad03c-c9d4-4c31-b22a-815f1d082b67" providerId="AD" clId="Web-{A43B2E11-0057-4842-A0DF-94F401D2BA45}" dt="2023-03-27T09:29:01.117" v="576" actId="14100"/>
          <ac:spMkLst>
            <pc:docMk/>
            <pc:sldMk cId="3807883631" sldId="548"/>
            <ac:spMk id="5" creationId="{00000000-0000-0000-0000-000000000000}"/>
          </ac:spMkLst>
        </pc:spChg>
        <pc:spChg chg="mod">
          <ac:chgData name="Mrs Meola" userId="S::gw17beattiedanielle@glow.sch.uk::8e2ad03c-c9d4-4c31-b22a-815f1d082b67" providerId="AD" clId="Web-{A43B2E11-0057-4842-A0DF-94F401D2BA45}" dt="2023-03-27T09:33:09.999" v="772" actId="14100"/>
          <ac:spMkLst>
            <pc:docMk/>
            <pc:sldMk cId="3807883631" sldId="548"/>
            <ac:spMk id="6" creationId="{00000000-0000-0000-0000-000000000000}"/>
          </ac:spMkLst>
        </pc:spChg>
        <pc:picChg chg="add mod">
          <ac:chgData name="Mrs Meola" userId="S::gw17beattiedanielle@glow.sch.uk::8e2ad03c-c9d4-4c31-b22a-815f1d082b67" providerId="AD" clId="Web-{A43B2E11-0057-4842-A0DF-94F401D2BA45}" dt="2023-03-27T09:33:07.811" v="771" actId="1076"/>
          <ac:picMkLst>
            <pc:docMk/>
            <pc:sldMk cId="3807883631" sldId="548"/>
            <ac:picMk id="2" creationId="{1E52AD2D-8886-61C2-A0B4-8CC3A763426D}"/>
          </ac:picMkLst>
        </pc:picChg>
        <pc:picChg chg="del">
          <ac:chgData name="Mrs Meola" userId="S::gw17beattiedanielle@glow.sch.uk::8e2ad03c-c9d4-4c31-b22a-815f1d082b67" providerId="AD" clId="Web-{A43B2E11-0057-4842-A0DF-94F401D2BA45}" dt="2023-03-27T09:28:52.914" v="567"/>
          <ac:picMkLst>
            <pc:docMk/>
            <pc:sldMk cId="3807883631" sldId="548"/>
            <ac:picMk id="4" creationId="{00000000-0000-0000-0000-000000000000}"/>
          </ac:picMkLst>
        </pc:picChg>
      </pc:sldChg>
      <pc:sldChg chg="addSp delSp modSp add replId">
        <pc:chgData name="Mrs Meola" userId="S::gw17beattiedanielle@glow.sch.uk::8e2ad03c-c9d4-4c31-b22a-815f1d082b67" providerId="AD" clId="Web-{A43B2E11-0057-4842-A0DF-94F401D2BA45}" dt="2023-03-27T09:48:27.835" v="1081" actId="14100"/>
        <pc:sldMkLst>
          <pc:docMk/>
          <pc:sldMk cId="4211883982" sldId="549"/>
        </pc:sldMkLst>
        <pc:spChg chg="add mod">
          <ac:chgData name="Mrs Meola" userId="S::gw17beattiedanielle@glow.sch.uk::8e2ad03c-c9d4-4c31-b22a-815f1d082b67" providerId="AD" clId="Web-{A43B2E11-0057-4842-A0DF-94F401D2BA45}" dt="2023-03-27T09:34:55.267" v="841" actId="20577"/>
          <ac:spMkLst>
            <pc:docMk/>
            <pc:sldMk cId="4211883982" sldId="549"/>
            <ac:spMk id="4" creationId="{5D164D22-F008-194D-74FC-AE3D6924043A}"/>
          </ac:spMkLst>
        </pc:spChg>
        <pc:spChg chg="mod">
          <ac:chgData name="Mrs Meola" userId="S::gw17beattiedanielle@glow.sch.uk::8e2ad03c-c9d4-4c31-b22a-815f1d082b67" providerId="AD" clId="Web-{A43B2E11-0057-4842-A0DF-94F401D2BA45}" dt="2023-03-27T09:33:54.156" v="806" actId="20577"/>
          <ac:spMkLst>
            <pc:docMk/>
            <pc:sldMk cId="4211883982" sldId="549"/>
            <ac:spMk id="5" creationId="{00000000-0000-0000-0000-000000000000}"/>
          </ac:spMkLst>
        </pc:spChg>
        <pc:spChg chg="mod">
          <ac:chgData name="Mrs Meola" userId="S::gw17beattiedanielle@glow.sch.uk::8e2ad03c-c9d4-4c31-b22a-815f1d082b67" providerId="AD" clId="Web-{A43B2E11-0057-4842-A0DF-94F401D2BA45}" dt="2023-03-27T09:34:45.501" v="833" actId="1076"/>
          <ac:spMkLst>
            <pc:docMk/>
            <pc:sldMk cId="4211883982" sldId="549"/>
            <ac:spMk id="6" creationId="{00000000-0000-0000-0000-000000000000}"/>
          </ac:spMkLst>
        </pc:spChg>
        <pc:picChg chg="del">
          <ac:chgData name="Mrs Meola" userId="S::gw17beattiedanielle@glow.sch.uk::8e2ad03c-c9d4-4c31-b22a-815f1d082b67" providerId="AD" clId="Web-{A43B2E11-0057-4842-A0DF-94F401D2BA45}" dt="2023-03-27T09:33:58.625" v="807"/>
          <ac:picMkLst>
            <pc:docMk/>
            <pc:sldMk cId="4211883982" sldId="549"/>
            <ac:picMk id="2" creationId="{1E52AD2D-8886-61C2-A0B4-8CC3A763426D}"/>
          </ac:picMkLst>
        </pc:picChg>
        <pc:picChg chg="add mod">
          <ac:chgData name="Mrs Meola" userId="S::gw17beattiedanielle@glow.sch.uk::8e2ad03c-c9d4-4c31-b22a-815f1d082b67" providerId="AD" clId="Web-{A43B2E11-0057-4842-A0DF-94F401D2BA45}" dt="2023-03-27T09:34:42.204" v="832" actId="1076"/>
          <ac:picMkLst>
            <pc:docMk/>
            <pc:sldMk cId="4211883982" sldId="549"/>
            <ac:picMk id="3" creationId="{BF50D593-9E13-A4AC-1561-49DC53C504BA}"/>
          </ac:picMkLst>
        </pc:picChg>
        <pc:picChg chg="add mod">
          <ac:chgData name="Mrs Meola" userId="S::gw17beattiedanielle@glow.sch.uk::8e2ad03c-c9d4-4c31-b22a-815f1d082b67" providerId="AD" clId="Web-{A43B2E11-0057-4842-A0DF-94F401D2BA45}" dt="2023-03-27T09:48:27.835" v="1081" actId="14100"/>
          <ac:picMkLst>
            <pc:docMk/>
            <pc:sldMk cId="4211883982" sldId="549"/>
            <ac:picMk id="7" creationId="{886A889E-8C99-28F4-9379-B9482182D945}"/>
          </ac:picMkLst>
        </pc:picChg>
      </pc:sldChg>
      <pc:sldChg chg="addSp delSp modSp add ord replId">
        <pc:chgData name="Mrs Meola" userId="S::gw17beattiedanielle@glow.sch.uk::8e2ad03c-c9d4-4c31-b22a-815f1d082b67" providerId="AD" clId="Web-{A43B2E11-0057-4842-A0DF-94F401D2BA45}" dt="2023-03-27T09:41:13.355" v="1039"/>
        <pc:sldMkLst>
          <pc:docMk/>
          <pc:sldMk cId="3950933400" sldId="550"/>
        </pc:sldMkLst>
        <pc:spChg chg="mod">
          <ac:chgData name="Mrs Meola" userId="S::gw17beattiedanielle@glow.sch.uk::8e2ad03c-c9d4-4c31-b22a-815f1d082b67" providerId="AD" clId="Web-{A43B2E11-0057-4842-A0DF-94F401D2BA45}" dt="2023-03-27T09:41:13.355" v="1039"/>
          <ac:spMkLst>
            <pc:docMk/>
            <pc:sldMk cId="3950933400" sldId="550"/>
            <ac:spMk id="3" creationId="{00000000-0000-0000-0000-000000000000}"/>
          </ac:spMkLst>
        </pc:spChg>
        <pc:spChg chg="mod">
          <ac:chgData name="Mrs Meola" userId="S::gw17beattiedanielle@glow.sch.uk::8e2ad03c-c9d4-4c31-b22a-815f1d082b67" providerId="AD" clId="Web-{A43B2E11-0057-4842-A0DF-94F401D2BA45}" dt="2023-03-27T09:38:28.663" v="906" actId="20577"/>
          <ac:spMkLst>
            <pc:docMk/>
            <pc:sldMk cId="3950933400" sldId="550"/>
            <ac:spMk id="5" creationId="{00000000-0000-0000-0000-000000000000}"/>
          </ac:spMkLst>
        </pc:spChg>
        <pc:picChg chg="add mod">
          <ac:chgData name="Mrs Meola" userId="S::gw17beattiedanielle@glow.sch.uk::8e2ad03c-c9d4-4c31-b22a-815f1d082b67" providerId="AD" clId="Web-{A43B2E11-0057-4842-A0DF-94F401D2BA45}" dt="2023-03-27T09:38:45.461" v="913" actId="14100"/>
          <ac:picMkLst>
            <pc:docMk/>
            <pc:sldMk cId="3950933400" sldId="550"/>
            <ac:picMk id="2" creationId="{2E815617-DDDB-32E7-E4F2-8DE14971C6E3}"/>
          </ac:picMkLst>
        </pc:picChg>
        <pc:picChg chg="del">
          <ac:chgData name="Mrs Meola" userId="S::gw17beattiedanielle@glow.sch.uk::8e2ad03c-c9d4-4c31-b22a-815f1d082b67" providerId="AD" clId="Web-{A43B2E11-0057-4842-A0DF-94F401D2BA45}" dt="2023-03-27T09:38:32.945" v="910"/>
          <ac:picMkLst>
            <pc:docMk/>
            <pc:sldMk cId="3950933400" sldId="550"/>
            <ac:picMk id="4" creationId="{BEBACD24-D2D4-8EA2-E1F4-617728609C9A}"/>
          </ac:picMkLst>
        </pc:picChg>
      </pc:sldChg>
    </pc:docChg>
  </pc:docChgLst>
  <pc:docChgLst>
    <pc:chgData name="Mr Millar" userId="S::gw08millargreg@glow.sch.uk::424d0598-ac7d-4a6d-8594-c164d523f234" providerId="AD" clId="Web-{7DBFB1FE-E361-8BB1-A1D4-29C2F643730B}"/>
    <pc:docChg chg="addSld modSld sldOrd">
      <pc:chgData name="Mr Millar" userId="S::gw08millargreg@glow.sch.uk::424d0598-ac7d-4a6d-8594-c164d523f234" providerId="AD" clId="Web-{7DBFB1FE-E361-8BB1-A1D4-29C2F643730B}" dt="2023-03-27T22:39:38.985" v="131" actId="20577"/>
      <pc:docMkLst>
        <pc:docMk/>
      </pc:docMkLst>
      <pc:sldChg chg="modSp">
        <pc:chgData name="Mr Millar" userId="S::gw08millargreg@glow.sch.uk::424d0598-ac7d-4a6d-8594-c164d523f234" providerId="AD" clId="Web-{7DBFB1FE-E361-8BB1-A1D4-29C2F643730B}" dt="2023-03-27T22:38:48.936" v="104" actId="20577"/>
        <pc:sldMkLst>
          <pc:docMk/>
          <pc:sldMk cId="1783461942" sldId="420"/>
        </pc:sldMkLst>
        <pc:spChg chg="mod">
          <ac:chgData name="Mr Millar" userId="S::gw08millargreg@glow.sch.uk::424d0598-ac7d-4a6d-8594-c164d523f234" providerId="AD" clId="Web-{7DBFB1FE-E361-8BB1-A1D4-29C2F643730B}" dt="2023-03-27T22:38:48.936" v="104" actId="20577"/>
          <ac:spMkLst>
            <pc:docMk/>
            <pc:sldMk cId="1783461942" sldId="420"/>
            <ac:spMk id="3" creationId="{00000000-0000-0000-0000-000000000000}"/>
          </ac:spMkLst>
        </pc:spChg>
      </pc:sldChg>
      <pc:sldChg chg="modSp">
        <pc:chgData name="Mr Millar" userId="S::gw08millargreg@glow.sch.uk::424d0598-ac7d-4a6d-8594-c164d523f234" providerId="AD" clId="Web-{7DBFB1FE-E361-8BB1-A1D4-29C2F643730B}" dt="2023-03-27T22:21:56.025" v="15" actId="20577"/>
        <pc:sldMkLst>
          <pc:docMk/>
          <pc:sldMk cId="102280186" sldId="445"/>
        </pc:sldMkLst>
        <pc:spChg chg="mod">
          <ac:chgData name="Mr Millar" userId="S::gw08millargreg@glow.sch.uk::424d0598-ac7d-4a6d-8594-c164d523f234" providerId="AD" clId="Web-{7DBFB1FE-E361-8BB1-A1D4-29C2F643730B}" dt="2023-03-27T22:21:56.025" v="15" actId="20577"/>
          <ac:spMkLst>
            <pc:docMk/>
            <pc:sldMk cId="102280186" sldId="445"/>
            <ac:spMk id="5" creationId="{00000000-0000-0000-0000-000000000000}"/>
          </ac:spMkLst>
        </pc:spChg>
      </pc:sldChg>
      <pc:sldChg chg="modSp">
        <pc:chgData name="Mr Millar" userId="S::gw08millargreg@glow.sch.uk::424d0598-ac7d-4a6d-8594-c164d523f234" providerId="AD" clId="Web-{7DBFB1FE-E361-8BB1-A1D4-29C2F643730B}" dt="2023-03-27T22:39:38.985" v="131" actId="20577"/>
        <pc:sldMkLst>
          <pc:docMk/>
          <pc:sldMk cId="416435498" sldId="543"/>
        </pc:sldMkLst>
        <pc:spChg chg="mod">
          <ac:chgData name="Mr Millar" userId="S::gw08millargreg@glow.sch.uk::424d0598-ac7d-4a6d-8594-c164d523f234" providerId="AD" clId="Web-{7DBFB1FE-E361-8BB1-A1D4-29C2F643730B}" dt="2023-03-27T22:39:38.985" v="131" actId="20577"/>
          <ac:spMkLst>
            <pc:docMk/>
            <pc:sldMk cId="416435498" sldId="543"/>
            <ac:spMk id="2" creationId="{A03372A7-2392-273E-119C-AD408794D816}"/>
          </ac:spMkLst>
        </pc:spChg>
      </pc:sldChg>
      <pc:sldChg chg="modSp add ord replId">
        <pc:chgData name="Mr Millar" userId="S::gw08millargreg@glow.sch.uk::424d0598-ac7d-4a6d-8594-c164d523f234" providerId="AD" clId="Web-{7DBFB1FE-E361-8BB1-A1D4-29C2F643730B}" dt="2023-03-27T22:33:20.905" v="87" actId="14100"/>
        <pc:sldMkLst>
          <pc:docMk/>
          <pc:sldMk cId="269336811" sldId="553"/>
        </pc:sldMkLst>
        <pc:spChg chg="mod">
          <ac:chgData name="Mr Millar" userId="S::gw08millargreg@glow.sch.uk::424d0598-ac7d-4a6d-8594-c164d523f234" providerId="AD" clId="Web-{7DBFB1FE-E361-8BB1-A1D4-29C2F643730B}" dt="2023-03-27T22:33:08.718" v="86" actId="20577"/>
          <ac:spMkLst>
            <pc:docMk/>
            <pc:sldMk cId="269336811" sldId="553"/>
            <ac:spMk id="4" creationId="{B8B29D41-D811-4C52-B61D-105E9BF815D5}"/>
          </ac:spMkLst>
        </pc:spChg>
        <pc:spChg chg="mod">
          <ac:chgData name="Mr Millar" userId="S::gw08millargreg@glow.sch.uk::424d0598-ac7d-4a6d-8594-c164d523f234" providerId="AD" clId="Web-{7DBFB1FE-E361-8BB1-A1D4-29C2F643730B}" dt="2023-03-27T22:32:38.748" v="78" actId="20577"/>
          <ac:spMkLst>
            <pc:docMk/>
            <pc:sldMk cId="269336811" sldId="553"/>
            <ac:spMk id="5" creationId="{00000000-0000-0000-0000-000000000000}"/>
          </ac:spMkLst>
        </pc:spChg>
        <pc:picChg chg="mod">
          <ac:chgData name="Mr Millar" userId="S::gw08millargreg@glow.sch.uk::424d0598-ac7d-4a6d-8594-c164d523f234" providerId="AD" clId="Web-{7DBFB1FE-E361-8BB1-A1D4-29C2F643730B}" dt="2023-03-27T22:33:20.905" v="87" actId="14100"/>
          <ac:picMkLst>
            <pc:docMk/>
            <pc:sldMk cId="269336811" sldId="553"/>
            <ac:picMk id="2" creationId="{BAC2DF18-ED4E-E651-3489-5214CBA3EC66}"/>
          </ac:picMkLst>
        </pc:picChg>
      </pc:sldChg>
    </pc:docChg>
  </pc:docChgLst>
  <pc:docChgLst>
    <pc:chgData name="Mr Millar" userId="S::gw08millargreg@glow.sch.uk::424d0598-ac7d-4a6d-8594-c164d523f234" providerId="AD" clId="Web-{DC752325-09B9-D4BC-9338-71B8B8DCBB59}"/>
    <pc:docChg chg="addSld modSld">
      <pc:chgData name="Mr Millar" userId="S::gw08millargreg@glow.sch.uk::424d0598-ac7d-4a6d-8594-c164d523f234" providerId="AD" clId="Web-{DC752325-09B9-D4BC-9338-71B8B8DCBB59}" dt="2023-03-27T11:29:50.641" v="63" actId="14100"/>
      <pc:docMkLst>
        <pc:docMk/>
      </pc:docMkLst>
      <pc:sldChg chg="addSp modSp">
        <pc:chgData name="Mr Millar" userId="S::gw08millargreg@glow.sch.uk::424d0598-ac7d-4a6d-8594-c164d523f234" providerId="AD" clId="Web-{DC752325-09B9-D4BC-9338-71B8B8DCBB59}" dt="2023-03-27T11:19:24.807" v="29" actId="20577"/>
        <pc:sldMkLst>
          <pc:docMk/>
          <pc:sldMk cId="2554020221" sldId="542"/>
        </pc:sldMkLst>
        <pc:spChg chg="add mod">
          <ac:chgData name="Mr Millar" userId="S::gw08millargreg@glow.sch.uk::424d0598-ac7d-4a6d-8594-c164d523f234" providerId="AD" clId="Web-{DC752325-09B9-D4BC-9338-71B8B8DCBB59}" dt="2023-03-27T11:19:24.807" v="29" actId="20577"/>
          <ac:spMkLst>
            <pc:docMk/>
            <pc:sldMk cId="2554020221" sldId="542"/>
            <ac:spMk id="3" creationId="{6D6FDBAB-A58A-C56F-FD7C-309AAFAC4C3A}"/>
          </ac:spMkLst>
        </pc:spChg>
      </pc:sldChg>
      <pc:sldChg chg="addSp modSp mod modClrScheme chgLayout">
        <pc:chgData name="Mr Millar" userId="S::gw08millargreg@glow.sch.uk::424d0598-ac7d-4a6d-8594-c164d523f234" providerId="AD" clId="Web-{DC752325-09B9-D4BC-9338-71B8B8DCBB59}" dt="2023-03-27T11:23:18.159" v="48" actId="20577"/>
        <pc:sldMkLst>
          <pc:docMk/>
          <pc:sldMk cId="1388776524" sldId="544"/>
        </pc:sldMkLst>
        <pc:spChg chg="mod ord">
          <ac:chgData name="Mr Millar" userId="S::gw08millargreg@glow.sch.uk::424d0598-ac7d-4a6d-8594-c164d523f234" providerId="AD" clId="Web-{DC752325-09B9-D4BC-9338-71B8B8DCBB59}" dt="2023-03-27T11:23:18.159" v="48" actId="20577"/>
          <ac:spMkLst>
            <pc:docMk/>
            <pc:sldMk cId="1388776524" sldId="544"/>
            <ac:spMk id="2" creationId="{AE10496D-1F6E-C377-7B96-73C150565DA4}"/>
          </ac:spMkLst>
        </pc:spChg>
        <pc:spChg chg="mod ord">
          <ac:chgData name="Mr Millar" userId="S::gw08millargreg@glow.sch.uk::424d0598-ac7d-4a6d-8594-c164d523f234" providerId="AD" clId="Web-{DC752325-09B9-D4BC-9338-71B8B8DCBB59}" dt="2023-03-27T11:21:27.983" v="35" actId="20577"/>
          <ac:spMkLst>
            <pc:docMk/>
            <pc:sldMk cId="1388776524" sldId="544"/>
            <ac:spMk id="12" creationId="{F3EACA6E-C3B3-B14C-8038-3ADCCB880F85}"/>
          </ac:spMkLst>
        </pc:spChg>
        <pc:picChg chg="add mod">
          <ac:chgData name="Mr Millar" userId="S::gw08millargreg@glow.sch.uk::424d0598-ac7d-4a6d-8594-c164d523f234" providerId="AD" clId="Web-{DC752325-09B9-D4BC-9338-71B8B8DCBB59}" dt="2023-03-27T11:20:58.045" v="33"/>
          <ac:picMkLst>
            <pc:docMk/>
            <pc:sldMk cId="1388776524" sldId="544"/>
            <ac:picMk id="3" creationId="{E60D4A29-745B-78DB-31FF-1BF1955C6AE5}"/>
          </ac:picMkLst>
        </pc:picChg>
      </pc:sldChg>
      <pc:sldChg chg="addSp modSp add replId">
        <pc:chgData name="Mr Millar" userId="S::gw08millargreg@glow.sch.uk::424d0598-ac7d-4a6d-8594-c164d523f234" providerId="AD" clId="Web-{DC752325-09B9-D4BC-9338-71B8B8DCBB59}" dt="2023-03-27T11:29:50.641" v="63" actId="14100"/>
        <pc:sldMkLst>
          <pc:docMk/>
          <pc:sldMk cId="1844660738" sldId="551"/>
        </pc:sldMkLst>
        <pc:spChg chg="mod">
          <ac:chgData name="Mr Millar" userId="S::gw08millargreg@glow.sch.uk::424d0598-ac7d-4a6d-8594-c164d523f234" providerId="AD" clId="Web-{DC752325-09B9-D4BC-9338-71B8B8DCBB59}" dt="2023-03-27T11:24:09.082" v="55" actId="20577"/>
          <ac:spMkLst>
            <pc:docMk/>
            <pc:sldMk cId="1844660738" sldId="551"/>
            <ac:spMk id="2" creationId="{AE10496D-1F6E-C377-7B96-73C150565DA4}"/>
          </ac:spMkLst>
        </pc:spChg>
        <pc:spChg chg="add mod">
          <ac:chgData name="Mr Millar" userId="S::gw08millargreg@glow.sch.uk::424d0598-ac7d-4a6d-8594-c164d523f234" providerId="AD" clId="Web-{DC752325-09B9-D4BC-9338-71B8B8DCBB59}" dt="2023-03-27T11:29:50.641" v="63" actId="14100"/>
          <ac:spMkLst>
            <pc:docMk/>
            <pc:sldMk cId="1844660738" sldId="551"/>
            <ac:spMk id="4" creationId="{242A5679-3637-4038-C72F-C2EC4B7AFA92}"/>
          </ac:spMkLst>
        </pc:spChg>
        <pc:picChg chg="mod">
          <ac:chgData name="Mr Millar" userId="S::gw08millargreg@glow.sch.uk::424d0598-ac7d-4a6d-8594-c164d523f234" providerId="AD" clId="Web-{DC752325-09B9-D4BC-9338-71B8B8DCBB59}" dt="2023-03-27T11:23:33.816" v="51" actId="1076"/>
          <ac:picMkLst>
            <pc:docMk/>
            <pc:sldMk cId="1844660738" sldId="551"/>
            <ac:picMk id="3" creationId="{E60D4A29-745B-78DB-31FF-1BF1955C6AE5}"/>
          </ac:picMkLst>
        </pc:picChg>
      </pc:sldChg>
    </pc:docChg>
  </pc:docChgLst>
  <pc:docChgLst>
    <pc:chgData name="Mrs Meola" userId="S::gw17beattiedanielle@glow.sch.uk::8e2ad03c-c9d4-4c31-b22a-815f1d082b67" providerId="AD" clId="Web-{75404F8C-BA5B-4050-4EF9-98954831EF0A}"/>
    <pc:docChg chg="addSld modSld sldOrd">
      <pc:chgData name="Mrs Meola" userId="S::gw17beattiedanielle@glow.sch.uk::8e2ad03c-c9d4-4c31-b22a-815f1d082b67" providerId="AD" clId="Web-{75404F8C-BA5B-4050-4EF9-98954831EF0A}" dt="2023-03-23T13:36:46.750" v="105"/>
      <pc:docMkLst>
        <pc:docMk/>
      </pc:docMkLst>
      <pc:sldChg chg="modSp">
        <pc:chgData name="Mrs Meola" userId="S::gw17beattiedanielle@glow.sch.uk::8e2ad03c-c9d4-4c31-b22a-815f1d082b67" providerId="AD" clId="Web-{75404F8C-BA5B-4050-4EF9-98954831EF0A}" dt="2023-03-23T13:28:10.719" v="98" actId="1076"/>
        <pc:sldMkLst>
          <pc:docMk/>
          <pc:sldMk cId="4260000821" sldId="403"/>
        </pc:sldMkLst>
        <pc:spChg chg="mod">
          <ac:chgData name="Mrs Meola" userId="S::gw17beattiedanielle@glow.sch.uk::8e2ad03c-c9d4-4c31-b22a-815f1d082b67" providerId="AD" clId="Web-{75404F8C-BA5B-4050-4EF9-98954831EF0A}" dt="2023-03-23T13:28:10.719" v="98" actId="1076"/>
          <ac:spMkLst>
            <pc:docMk/>
            <pc:sldMk cId="4260000821" sldId="403"/>
            <ac:spMk id="6" creationId="{00000000-0000-0000-0000-000000000000}"/>
          </ac:spMkLst>
        </pc:spChg>
      </pc:sldChg>
      <pc:sldChg chg="ord">
        <pc:chgData name="Mrs Meola" userId="S::gw17beattiedanielle@glow.sch.uk::8e2ad03c-c9d4-4c31-b22a-815f1d082b67" providerId="AD" clId="Web-{75404F8C-BA5B-4050-4EF9-98954831EF0A}" dt="2023-03-23T13:28:49.439" v="103"/>
        <pc:sldMkLst>
          <pc:docMk/>
          <pc:sldMk cId="3917136967" sldId="425"/>
        </pc:sldMkLst>
      </pc:sldChg>
      <pc:sldChg chg="ord">
        <pc:chgData name="Mrs Meola" userId="S::gw17beattiedanielle@glow.sch.uk::8e2ad03c-c9d4-4c31-b22a-815f1d082b67" providerId="AD" clId="Web-{75404F8C-BA5B-4050-4EF9-98954831EF0A}" dt="2023-03-23T13:36:37.406" v="104"/>
        <pc:sldMkLst>
          <pc:docMk/>
          <pc:sldMk cId="3917136967" sldId="426"/>
        </pc:sldMkLst>
      </pc:sldChg>
      <pc:sldChg chg="modSp">
        <pc:chgData name="Mrs Meola" userId="S::gw17beattiedanielle@glow.sch.uk::8e2ad03c-c9d4-4c31-b22a-815f1d082b67" providerId="AD" clId="Web-{75404F8C-BA5B-4050-4EF9-98954831EF0A}" dt="2023-03-23T10:25:25.657" v="49" actId="1076"/>
        <pc:sldMkLst>
          <pc:docMk/>
          <pc:sldMk cId="3647520497" sldId="441"/>
        </pc:sldMkLst>
        <pc:spChg chg="mod">
          <ac:chgData name="Mrs Meola" userId="S::gw17beattiedanielle@glow.sch.uk::8e2ad03c-c9d4-4c31-b22a-815f1d082b67" providerId="AD" clId="Web-{75404F8C-BA5B-4050-4EF9-98954831EF0A}" dt="2023-03-23T10:23:42.700" v="5" actId="1076"/>
          <ac:spMkLst>
            <pc:docMk/>
            <pc:sldMk cId="3647520497" sldId="441"/>
            <ac:spMk id="5" creationId="{00000000-0000-0000-0000-000000000000}"/>
          </ac:spMkLst>
        </pc:spChg>
        <pc:spChg chg="mod">
          <ac:chgData name="Mrs Meola" userId="S::gw17beattiedanielle@glow.sch.uk::8e2ad03c-c9d4-4c31-b22a-815f1d082b67" providerId="AD" clId="Web-{75404F8C-BA5B-4050-4EF9-98954831EF0A}" dt="2023-03-23T10:25:22.438" v="48" actId="1076"/>
          <ac:spMkLst>
            <pc:docMk/>
            <pc:sldMk cId="3647520497" sldId="441"/>
            <ac:spMk id="7" creationId="{00000000-0000-0000-0000-000000000000}"/>
          </ac:spMkLst>
        </pc:spChg>
        <pc:spChg chg="mod">
          <ac:chgData name="Mrs Meola" userId="S::gw17beattiedanielle@glow.sch.uk::8e2ad03c-c9d4-4c31-b22a-815f1d082b67" providerId="AD" clId="Web-{75404F8C-BA5B-4050-4EF9-98954831EF0A}" dt="2023-03-23T10:25:05.219" v="35" actId="1076"/>
          <ac:spMkLst>
            <pc:docMk/>
            <pc:sldMk cId="3647520497" sldId="441"/>
            <ac:spMk id="8" creationId="{00000000-0000-0000-0000-000000000000}"/>
          </ac:spMkLst>
        </pc:spChg>
        <pc:picChg chg="mod">
          <ac:chgData name="Mrs Meola" userId="S::gw17beattiedanielle@glow.sch.uk::8e2ad03c-c9d4-4c31-b22a-815f1d082b67" providerId="AD" clId="Web-{75404F8C-BA5B-4050-4EF9-98954831EF0A}" dt="2023-03-23T10:25:25.657" v="49" actId="1076"/>
          <ac:picMkLst>
            <pc:docMk/>
            <pc:sldMk cId="3647520497" sldId="441"/>
            <ac:picMk id="2" creationId="{AD5A7105-7779-D9A8-C339-6E7069B3BF62}"/>
          </ac:picMkLst>
        </pc:picChg>
      </pc:sldChg>
      <pc:sldChg chg="modSp add ord replId">
        <pc:chgData name="Mrs Meola" userId="S::gw17beattiedanielle@glow.sch.uk::8e2ad03c-c9d4-4c31-b22a-815f1d082b67" providerId="AD" clId="Web-{75404F8C-BA5B-4050-4EF9-98954831EF0A}" dt="2023-03-23T13:28:38.205" v="101" actId="20577"/>
        <pc:sldMkLst>
          <pc:docMk/>
          <pc:sldMk cId="3907246809" sldId="538"/>
        </pc:sldMkLst>
        <pc:spChg chg="mod">
          <ac:chgData name="Mrs Meola" userId="S::gw17beattiedanielle@glow.sch.uk::8e2ad03c-c9d4-4c31-b22a-815f1d082b67" providerId="AD" clId="Web-{75404F8C-BA5B-4050-4EF9-98954831EF0A}" dt="2023-03-23T13:28:38.205" v="101" actId="20577"/>
          <ac:spMkLst>
            <pc:docMk/>
            <pc:sldMk cId="3907246809" sldId="538"/>
            <ac:spMk id="5" creationId="{00000000-0000-0000-0000-000000000000}"/>
          </ac:spMkLst>
        </pc:spChg>
      </pc:sldChg>
      <pc:sldChg chg="add replId">
        <pc:chgData name="Mrs Meola" userId="S::gw17beattiedanielle@glow.sch.uk::8e2ad03c-c9d4-4c31-b22a-815f1d082b67" providerId="AD" clId="Web-{75404F8C-BA5B-4050-4EF9-98954831EF0A}" dt="2023-03-23T13:28:43.267" v="102"/>
        <pc:sldMkLst>
          <pc:docMk/>
          <pc:sldMk cId="1532872015" sldId="539"/>
        </pc:sldMkLst>
      </pc:sldChg>
      <pc:sldChg chg="add replId">
        <pc:chgData name="Mrs Meola" userId="S::gw17beattiedanielle@glow.sch.uk::8e2ad03c-c9d4-4c31-b22a-815f1d082b67" providerId="AD" clId="Web-{75404F8C-BA5B-4050-4EF9-98954831EF0A}" dt="2023-03-23T13:36:46.750" v="105"/>
        <pc:sldMkLst>
          <pc:docMk/>
          <pc:sldMk cId="1857134332" sldId="540"/>
        </pc:sldMkLst>
      </pc:sldChg>
    </pc:docChg>
  </pc:docChgLst>
  <pc:docChgLst>
    <pc:chgData name="Mrs Meola" userId="S::gw17beattiedanielle@glow.sch.uk::8e2ad03c-c9d4-4c31-b22a-815f1d082b67" providerId="AD" clId="Web-{256753EF-716E-4987-96F8-148E4EC4387F}"/>
    <pc:docChg chg="modSld">
      <pc:chgData name="Mrs Meola" userId="S::gw17beattiedanielle@glow.sch.uk::8e2ad03c-c9d4-4c31-b22a-815f1d082b67" providerId="AD" clId="Web-{256753EF-716E-4987-96F8-148E4EC4387F}" dt="2023-03-28T14:37:17.013" v="28" actId="14100"/>
      <pc:docMkLst>
        <pc:docMk/>
      </pc:docMkLst>
      <pc:sldChg chg="addSp modSp">
        <pc:chgData name="Mrs Meola" userId="S::gw17beattiedanielle@glow.sch.uk::8e2ad03c-c9d4-4c31-b22a-815f1d082b67" providerId="AD" clId="Web-{256753EF-716E-4987-96F8-148E4EC4387F}" dt="2023-03-28T14:37:17.013" v="28" actId="14100"/>
        <pc:sldMkLst>
          <pc:docMk/>
          <pc:sldMk cId="416435498" sldId="543"/>
        </pc:sldMkLst>
        <pc:spChg chg="mod">
          <ac:chgData name="Mrs Meola" userId="S::gw17beattiedanielle@glow.sch.uk::8e2ad03c-c9d4-4c31-b22a-815f1d082b67" providerId="AD" clId="Web-{256753EF-716E-4987-96F8-148E4EC4387F}" dt="2023-03-28T14:37:09.778" v="27" actId="14100"/>
          <ac:spMkLst>
            <pc:docMk/>
            <pc:sldMk cId="416435498" sldId="543"/>
            <ac:spMk id="3" creationId="{7C65D935-202B-6011-F588-8CD012BC7733}"/>
          </ac:spMkLst>
        </pc:spChg>
        <pc:spChg chg="mod">
          <ac:chgData name="Mrs Meola" userId="S::gw17beattiedanielle@glow.sch.uk::8e2ad03c-c9d4-4c31-b22a-815f1d082b67" providerId="AD" clId="Web-{256753EF-716E-4987-96F8-148E4EC4387F}" dt="2023-03-28T14:37:17.013" v="28" actId="14100"/>
          <ac:spMkLst>
            <pc:docMk/>
            <pc:sldMk cId="416435498" sldId="543"/>
            <ac:spMk id="6" creationId="{661CCCD2-1464-5AAA-D839-5ADB8491482F}"/>
          </ac:spMkLst>
        </pc:spChg>
        <pc:picChg chg="add mod">
          <ac:chgData name="Mrs Meola" userId="S::gw17beattiedanielle@glow.sch.uk::8e2ad03c-c9d4-4c31-b22a-815f1d082b67" providerId="AD" clId="Web-{256753EF-716E-4987-96F8-148E4EC4387F}" dt="2023-03-28T14:36:07.715" v="8" actId="1076"/>
          <ac:picMkLst>
            <pc:docMk/>
            <pc:sldMk cId="416435498" sldId="543"/>
            <ac:picMk id="2" creationId="{976FB32F-A252-6F5E-90FF-44A87ABB193E}"/>
          </ac:picMkLst>
        </pc:picChg>
      </pc:sldChg>
    </pc:docChg>
  </pc:docChgLst>
  <pc:docChgLst>
    <pc:chgData name="Mr Millar" userId="S::gw08millargreg@glow.sch.uk::424d0598-ac7d-4a6d-8594-c164d523f234" providerId="AD" clId="Web-{8EA4E53F-35D6-7D10-948C-0151C07E3D69}"/>
    <pc:docChg chg="delSld modSld sldOrd">
      <pc:chgData name="Mr Millar" userId="S::gw08millargreg@glow.sch.uk::424d0598-ac7d-4a6d-8594-c164d523f234" providerId="AD" clId="Web-{8EA4E53F-35D6-7D10-948C-0151C07E3D69}" dt="2023-03-22T23:03:01.131" v="6"/>
      <pc:docMkLst>
        <pc:docMk/>
      </pc:docMkLst>
      <pc:sldChg chg="modSp">
        <pc:chgData name="Mr Millar" userId="S::gw08millargreg@glow.sch.uk::424d0598-ac7d-4a6d-8594-c164d523f234" providerId="AD" clId="Web-{8EA4E53F-35D6-7D10-948C-0151C07E3D69}" dt="2023-03-22T22:48:29.708" v="5" actId="1076"/>
        <pc:sldMkLst>
          <pc:docMk/>
          <pc:sldMk cId="2981163280" sldId="443"/>
        </pc:sldMkLst>
        <pc:spChg chg="mod">
          <ac:chgData name="Mr Millar" userId="S::gw08millargreg@glow.sch.uk::424d0598-ac7d-4a6d-8594-c164d523f234" providerId="AD" clId="Web-{8EA4E53F-35D6-7D10-948C-0151C07E3D69}" dt="2023-03-22T22:48:29.708" v="5" actId="1076"/>
          <ac:spMkLst>
            <pc:docMk/>
            <pc:sldMk cId="2981163280" sldId="443"/>
            <ac:spMk id="14" creationId="{4BFCB998-489D-3BF4-DC9F-B2651AE5F5A5}"/>
          </ac:spMkLst>
        </pc:spChg>
      </pc:sldChg>
      <pc:sldChg chg="ord">
        <pc:chgData name="Mr Millar" userId="S::gw08millargreg@glow.sch.uk::424d0598-ac7d-4a6d-8594-c164d523f234" providerId="AD" clId="Web-{8EA4E53F-35D6-7D10-948C-0151C07E3D69}" dt="2023-03-22T23:03:01.131" v="6"/>
        <pc:sldMkLst>
          <pc:docMk/>
          <pc:sldMk cId="1128847181" sldId="453"/>
        </pc:sldMkLst>
      </pc:sldChg>
      <pc:sldChg chg="del">
        <pc:chgData name="Mr Millar" userId="S::gw08millargreg@glow.sch.uk::424d0598-ac7d-4a6d-8594-c164d523f234" providerId="AD" clId="Web-{8EA4E53F-35D6-7D10-948C-0151C07E3D69}" dt="2023-03-22T22:47:15.332" v="0"/>
        <pc:sldMkLst>
          <pc:docMk/>
          <pc:sldMk cId="1377034193" sldId="508"/>
        </pc:sldMkLst>
      </pc:sldChg>
      <pc:sldChg chg="del">
        <pc:chgData name="Mr Millar" userId="S::gw08millargreg@glow.sch.uk::424d0598-ac7d-4a6d-8594-c164d523f234" providerId="AD" clId="Web-{8EA4E53F-35D6-7D10-948C-0151C07E3D69}" dt="2023-03-22T22:47:16.925" v="1"/>
        <pc:sldMkLst>
          <pc:docMk/>
          <pc:sldMk cId="99938236" sldId="509"/>
        </pc:sldMkLst>
      </pc:sldChg>
      <pc:sldChg chg="del">
        <pc:chgData name="Mr Millar" userId="S::gw08millargreg@glow.sch.uk::424d0598-ac7d-4a6d-8594-c164d523f234" providerId="AD" clId="Web-{8EA4E53F-35D6-7D10-948C-0151C07E3D69}" dt="2023-03-22T22:47:19.301" v="3"/>
        <pc:sldMkLst>
          <pc:docMk/>
          <pc:sldMk cId="499520210" sldId="510"/>
        </pc:sldMkLst>
      </pc:sldChg>
      <pc:sldChg chg="del">
        <pc:chgData name="Mr Millar" userId="S::gw08millargreg@glow.sch.uk::424d0598-ac7d-4a6d-8594-c164d523f234" providerId="AD" clId="Web-{8EA4E53F-35D6-7D10-948C-0151C07E3D69}" dt="2023-03-22T22:47:17.894" v="2"/>
        <pc:sldMkLst>
          <pc:docMk/>
          <pc:sldMk cId="4258259389" sldId="511"/>
        </pc:sldMkLst>
      </pc:sldChg>
      <pc:sldChg chg="del">
        <pc:chgData name="Mr Millar" userId="S::gw08millargreg@glow.sch.uk::424d0598-ac7d-4a6d-8594-c164d523f234" providerId="AD" clId="Web-{8EA4E53F-35D6-7D10-948C-0151C07E3D69}" dt="2023-03-22T22:47:20.957" v="4"/>
        <pc:sldMkLst>
          <pc:docMk/>
          <pc:sldMk cId="3991588014" sldId="512"/>
        </pc:sldMkLst>
      </pc:sldChg>
    </pc:docChg>
  </pc:docChgLst>
  <pc:docChgLst>
    <pc:chgData name="Mrs Meola" userId="S::gw17beattiedanielle@glow.sch.uk::8e2ad03c-c9d4-4c31-b22a-815f1d082b67" providerId="AD" clId="Web-{3FF9FFAF-1F4F-404E-A30E-FD22072A7340}"/>
    <pc:docChg chg="addSld delSld modSld sldOrd">
      <pc:chgData name="Mrs Meola" userId="S::gw17beattiedanielle@glow.sch.uk::8e2ad03c-c9d4-4c31-b22a-815f1d082b67" providerId="AD" clId="Web-{3FF9FFAF-1F4F-404E-A30E-FD22072A7340}" dt="2023-03-24T15:49:29.343" v="233"/>
      <pc:docMkLst>
        <pc:docMk/>
      </pc:docMkLst>
      <pc:sldChg chg="modSp">
        <pc:chgData name="Mrs Meola" userId="S::gw17beattiedanielle@glow.sch.uk::8e2ad03c-c9d4-4c31-b22a-815f1d082b67" providerId="AD" clId="Web-{3FF9FFAF-1F4F-404E-A30E-FD22072A7340}" dt="2023-03-24T13:31:01.640" v="19" actId="14100"/>
        <pc:sldMkLst>
          <pc:docMk/>
          <pc:sldMk cId="1729112032" sldId="405"/>
        </pc:sldMkLst>
        <pc:spChg chg="mod">
          <ac:chgData name="Mrs Meola" userId="S::gw17beattiedanielle@glow.sch.uk::8e2ad03c-c9d4-4c31-b22a-815f1d082b67" providerId="AD" clId="Web-{3FF9FFAF-1F4F-404E-A30E-FD22072A7340}" dt="2023-03-24T13:31:01.640" v="19" actId="14100"/>
          <ac:spMkLst>
            <pc:docMk/>
            <pc:sldMk cId="1729112032" sldId="405"/>
            <ac:spMk id="2" creationId="{00000000-0000-0000-0000-000000000000}"/>
          </ac:spMkLst>
        </pc:spChg>
      </pc:sldChg>
      <pc:sldChg chg="addSp delSp modSp">
        <pc:chgData name="Mrs Meola" userId="S::gw17beattiedanielle@glow.sch.uk::8e2ad03c-c9d4-4c31-b22a-815f1d082b67" providerId="AD" clId="Web-{3FF9FFAF-1F4F-404E-A30E-FD22072A7340}" dt="2023-03-24T13:30:41.732" v="17" actId="1076"/>
        <pc:sldMkLst>
          <pc:docMk/>
          <pc:sldMk cId="2442862446" sldId="428"/>
        </pc:sldMkLst>
        <pc:spChg chg="mod">
          <ac:chgData name="Mrs Meola" userId="S::gw17beattiedanielle@glow.sch.uk::8e2ad03c-c9d4-4c31-b22a-815f1d082b67" providerId="AD" clId="Web-{3FF9FFAF-1F4F-404E-A30E-FD22072A7340}" dt="2023-03-24T13:30:27.060" v="11" actId="20577"/>
          <ac:spMkLst>
            <pc:docMk/>
            <pc:sldMk cId="2442862446" sldId="428"/>
            <ac:spMk id="2" creationId="{00000000-0000-0000-0000-000000000000}"/>
          </ac:spMkLst>
        </pc:spChg>
        <pc:spChg chg="add mod">
          <ac:chgData name="Mrs Meola" userId="S::gw17beattiedanielle@glow.sch.uk::8e2ad03c-c9d4-4c31-b22a-815f1d082b67" providerId="AD" clId="Web-{3FF9FFAF-1F4F-404E-A30E-FD22072A7340}" dt="2023-03-24T13:30:41.732" v="17" actId="1076"/>
          <ac:spMkLst>
            <pc:docMk/>
            <pc:sldMk cId="2442862446" sldId="428"/>
            <ac:spMk id="5" creationId="{FC6A6F89-A9DE-E101-A4B2-E722878B61FB}"/>
          </ac:spMkLst>
        </pc:spChg>
        <pc:picChg chg="del">
          <ac:chgData name="Mrs Meola" userId="S::gw17beattiedanielle@glow.sch.uk::8e2ad03c-c9d4-4c31-b22a-815f1d082b67" providerId="AD" clId="Web-{3FF9FFAF-1F4F-404E-A30E-FD22072A7340}" dt="2023-03-24T13:30:10.637" v="0"/>
          <ac:picMkLst>
            <pc:docMk/>
            <pc:sldMk cId="2442862446" sldId="428"/>
            <ac:picMk id="4" creationId="{97ACC3B9-BBD3-EC5F-5076-8FC9251855D6}"/>
          </ac:picMkLst>
        </pc:picChg>
      </pc:sldChg>
      <pc:sldChg chg="addSp modSp">
        <pc:chgData name="Mrs Meola" userId="S::gw17beattiedanielle@glow.sch.uk::8e2ad03c-c9d4-4c31-b22a-815f1d082b67" providerId="AD" clId="Web-{3FF9FFAF-1F4F-404E-A30E-FD22072A7340}" dt="2023-03-24T13:32:49.271" v="107" actId="20577"/>
        <pc:sldMkLst>
          <pc:docMk/>
          <pc:sldMk cId="4247262898" sldId="442"/>
        </pc:sldMkLst>
        <pc:spChg chg="add mod">
          <ac:chgData name="Mrs Meola" userId="S::gw17beattiedanielle@glow.sch.uk::8e2ad03c-c9d4-4c31-b22a-815f1d082b67" providerId="AD" clId="Web-{3FF9FFAF-1F4F-404E-A30E-FD22072A7340}" dt="2023-03-24T13:32:49.271" v="107" actId="20577"/>
          <ac:spMkLst>
            <pc:docMk/>
            <pc:sldMk cId="4247262898" sldId="442"/>
            <ac:spMk id="4" creationId="{A5E7C02C-0E3C-1626-4BE6-2AD2C08557CF}"/>
          </ac:spMkLst>
        </pc:spChg>
      </pc:sldChg>
      <pc:sldChg chg="del">
        <pc:chgData name="Mrs Meola" userId="S::gw17beattiedanielle@glow.sch.uk::8e2ad03c-c9d4-4c31-b22a-815f1d082b67" providerId="AD" clId="Web-{3FF9FFAF-1F4F-404E-A30E-FD22072A7340}" dt="2023-03-24T15:46:41.886" v="201"/>
        <pc:sldMkLst>
          <pc:docMk/>
          <pc:sldMk cId="3871640377" sldId="452"/>
        </pc:sldMkLst>
      </pc:sldChg>
      <pc:sldChg chg="addSp delSp modSp">
        <pc:chgData name="Mrs Meola" userId="S::gw17beattiedanielle@glow.sch.uk::8e2ad03c-c9d4-4c31-b22a-815f1d082b67" providerId="AD" clId="Web-{3FF9FFAF-1F4F-404E-A30E-FD22072A7340}" dt="2023-03-24T15:49:29.343" v="233"/>
        <pc:sldMkLst>
          <pc:docMk/>
          <pc:sldMk cId="1039733385" sldId="485"/>
        </pc:sldMkLst>
        <pc:picChg chg="add del mod">
          <ac:chgData name="Mrs Meola" userId="S::gw17beattiedanielle@glow.sch.uk::8e2ad03c-c9d4-4c31-b22a-815f1d082b67" providerId="AD" clId="Web-{3FF9FFAF-1F4F-404E-A30E-FD22072A7340}" dt="2023-03-24T15:49:29.343" v="233"/>
          <ac:picMkLst>
            <pc:docMk/>
            <pc:sldMk cId="1039733385" sldId="485"/>
            <ac:picMk id="2" creationId="{394AAB15-9116-9779-E637-9D24E2A4FBB0}"/>
          </ac:picMkLst>
        </pc:picChg>
      </pc:sldChg>
      <pc:sldChg chg="addSp delSp modSp">
        <pc:chgData name="Mrs Meola" userId="S::gw17beattiedanielle@glow.sch.uk::8e2ad03c-c9d4-4c31-b22a-815f1d082b67" providerId="AD" clId="Web-{3FF9FFAF-1F4F-404E-A30E-FD22072A7340}" dt="2023-03-24T13:36:31.108" v="200" actId="14100"/>
        <pc:sldMkLst>
          <pc:docMk/>
          <pc:sldMk cId="1290600953" sldId="493"/>
        </pc:sldMkLst>
        <pc:spChg chg="mod">
          <ac:chgData name="Mrs Meola" userId="S::gw17beattiedanielle@glow.sch.uk::8e2ad03c-c9d4-4c31-b22a-815f1d082b67" providerId="AD" clId="Web-{3FF9FFAF-1F4F-404E-A30E-FD22072A7340}" dt="2023-03-24T13:35:45.075" v="196" actId="1076"/>
          <ac:spMkLst>
            <pc:docMk/>
            <pc:sldMk cId="1290600953" sldId="493"/>
            <ac:spMk id="5" creationId="{00000000-0000-0000-0000-000000000000}"/>
          </ac:spMkLst>
        </pc:spChg>
        <pc:spChg chg="add mod">
          <ac:chgData name="Mrs Meola" userId="S::gw17beattiedanielle@glow.sch.uk::8e2ad03c-c9d4-4c31-b22a-815f1d082b67" providerId="AD" clId="Web-{3FF9FFAF-1F4F-404E-A30E-FD22072A7340}" dt="2023-03-24T13:36:31.108" v="200" actId="14100"/>
          <ac:spMkLst>
            <pc:docMk/>
            <pc:sldMk cId="1290600953" sldId="493"/>
            <ac:spMk id="6" creationId="{66BA68F0-0BC6-D56D-AA7A-B66700C3DDCB}"/>
          </ac:spMkLst>
        </pc:spChg>
        <pc:picChg chg="del">
          <ac:chgData name="Mrs Meola" userId="S::gw17beattiedanielle@glow.sch.uk::8e2ad03c-c9d4-4c31-b22a-815f1d082b67" providerId="AD" clId="Web-{3FF9FFAF-1F4F-404E-A30E-FD22072A7340}" dt="2023-03-24T13:36:04.357" v="197"/>
          <ac:picMkLst>
            <pc:docMk/>
            <pc:sldMk cId="1290600953" sldId="493"/>
            <ac:picMk id="2" creationId="{880D5B56-41BB-E9D1-0C00-5484046F96DD}"/>
          </ac:picMkLst>
        </pc:picChg>
      </pc:sldChg>
      <pc:sldChg chg="ord">
        <pc:chgData name="Mrs Meola" userId="S::gw17beattiedanielle@glow.sch.uk::8e2ad03c-c9d4-4c31-b22a-815f1d082b67" providerId="AD" clId="Web-{3FF9FFAF-1F4F-404E-A30E-FD22072A7340}" dt="2023-03-24T15:46:56.417" v="202"/>
        <pc:sldMkLst>
          <pc:docMk/>
          <pc:sldMk cId="1194060089" sldId="514"/>
        </pc:sldMkLst>
      </pc:sldChg>
      <pc:sldChg chg="addSp delSp modSp">
        <pc:chgData name="Mrs Meola" userId="S::gw17beattiedanielle@glow.sch.uk::8e2ad03c-c9d4-4c31-b22a-815f1d082b67" providerId="AD" clId="Web-{3FF9FFAF-1F4F-404E-A30E-FD22072A7340}" dt="2023-03-24T15:49:20.233" v="231" actId="20577"/>
        <pc:sldMkLst>
          <pc:docMk/>
          <pc:sldMk cId="1534982608" sldId="536"/>
        </pc:sldMkLst>
        <pc:spChg chg="mod">
          <ac:chgData name="Mrs Meola" userId="S::gw17beattiedanielle@glow.sch.uk::8e2ad03c-c9d4-4c31-b22a-815f1d082b67" providerId="AD" clId="Web-{3FF9FFAF-1F4F-404E-A30E-FD22072A7340}" dt="2023-03-24T15:49:20.233" v="231" actId="20577"/>
          <ac:spMkLst>
            <pc:docMk/>
            <pc:sldMk cId="1534982608" sldId="536"/>
            <ac:spMk id="3" creationId="{00000000-0000-0000-0000-000000000000}"/>
          </ac:spMkLst>
        </pc:spChg>
        <pc:picChg chg="add del mod">
          <ac:chgData name="Mrs Meola" userId="S::gw17beattiedanielle@glow.sch.uk::8e2ad03c-c9d4-4c31-b22a-815f1d082b67" providerId="AD" clId="Web-{3FF9FFAF-1F4F-404E-A30E-FD22072A7340}" dt="2023-03-24T15:47:54.231" v="208"/>
          <ac:picMkLst>
            <pc:docMk/>
            <pc:sldMk cId="1534982608" sldId="536"/>
            <ac:picMk id="2" creationId="{4C62C9A2-0C19-9E6B-0834-1C322B7B666F}"/>
          </ac:picMkLst>
        </pc:picChg>
        <pc:picChg chg="add mod">
          <ac:chgData name="Mrs Meola" userId="S::gw17beattiedanielle@glow.sch.uk::8e2ad03c-c9d4-4c31-b22a-815f1d082b67" providerId="AD" clId="Web-{3FF9FFAF-1F4F-404E-A30E-FD22072A7340}" dt="2023-03-24T15:47:57.841" v="210" actId="1076"/>
          <ac:picMkLst>
            <pc:docMk/>
            <pc:sldMk cId="1534982608" sldId="536"/>
            <ac:picMk id="4" creationId="{BEBACD24-D2D4-8EA2-E1F4-617728609C9A}"/>
          </ac:picMkLst>
        </pc:picChg>
        <pc:picChg chg="add del mod">
          <ac:chgData name="Mrs Meola" userId="S::gw17beattiedanielle@glow.sch.uk::8e2ad03c-c9d4-4c31-b22a-815f1d082b67" providerId="AD" clId="Web-{3FF9FFAF-1F4F-404E-A30E-FD22072A7340}" dt="2023-03-24T15:47:55.825" v="209"/>
          <ac:picMkLst>
            <pc:docMk/>
            <pc:sldMk cId="1534982608" sldId="536"/>
            <ac:picMk id="7" creationId="{25A0C208-B351-E7F3-C45F-BC5963B36F13}"/>
          </ac:picMkLst>
        </pc:picChg>
      </pc:sldChg>
      <pc:sldChg chg="addSp delSp modSp add ord replId">
        <pc:chgData name="Mrs Meola" userId="S::gw17beattiedanielle@glow.sch.uk::8e2ad03c-c9d4-4c31-b22a-815f1d082b67" providerId="AD" clId="Web-{3FF9FFAF-1F4F-404E-A30E-FD22072A7340}" dt="2023-03-24T15:48:56.967" v="227" actId="1076"/>
        <pc:sldMkLst>
          <pc:docMk/>
          <pc:sldMk cId="3339499307" sldId="541"/>
        </pc:sldMkLst>
        <pc:spChg chg="mod">
          <ac:chgData name="Mrs Meola" userId="S::gw17beattiedanielle@glow.sch.uk::8e2ad03c-c9d4-4c31-b22a-815f1d082b67" providerId="AD" clId="Web-{3FF9FFAF-1F4F-404E-A30E-FD22072A7340}" dt="2023-03-24T15:48:56.967" v="227" actId="1076"/>
          <ac:spMkLst>
            <pc:docMk/>
            <pc:sldMk cId="3339499307" sldId="541"/>
            <ac:spMk id="3" creationId="{00000000-0000-0000-0000-000000000000}"/>
          </ac:spMkLst>
        </pc:spChg>
        <pc:spChg chg="mod">
          <ac:chgData name="Mrs Meola" userId="S::gw17beattiedanielle@glow.sch.uk::8e2ad03c-c9d4-4c31-b22a-815f1d082b67" providerId="AD" clId="Web-{3FF9FFAF-1F4F-404E-A30E-FD22072A7340}" dt="2023-03-24T15:48:23.841" v="217" actId="1076"/>
          <ac:spMkLst>
            <pc:docMk/>
            <pc:sldMk cId="3339499307" sldId="541"/>
            <ac:spMk id="5" creationId="{00000000-0000-0000-0000-000000000000}"/>
          </ac:spMkLst>
        </pc:spChg>
        <pc:picChg chg="add del mod">
          <ac:chgData name="Mrs Meola" userId="S::gw17beattiedanielle@glow.sch.uk::8e2ad03c-c9d4-4c31-b22a-815f1d082b67" providerId="AD" clId="Web-{3FF9FFAF-1F4F-404E-A30E-FD22072A7340}" dt="2023-03-24T15:48:34.935" v="220"/>
          <ac:picMkLst>
            <pc:docMk/>
            <pc:sldMk cId="3339499307" sldId="541"/>
            <ac:picMk id="2" creationId="{C7FF0D9A-E55B-B9DD-267B-37F0B4BA3EB8}"/>
          </ac:picMkLst>
        </pc:picChg>
        <pc:picChg chg="del">
          <ac:chgData name="Mrs Meola" userId="S::gw17beattiedanielle@glow.sch.uk::8e2ad03c-c9d4-4c31-b22a-815f1d082b67" providerId="AD" clId="Web-{3FF9FFAF-1F4F-404E-A30E-FD22072A7340}" dt="2023-03-24T15:48:25.201" v="218"/>
          <ac:picMkLst>
            <pc:docMk/>
            <pc:sldMk cId="3339499307" sldId="541"/>
            <ac:picMk id="4" creationId="{BEBACD24-D2D4-8EA2-E1F4-617728609C9A}"/>
          </ac:picMkLst>
        </pc:picChg>
        <pc:picChg chg="add del mod">
          <ac:chgData name="Mrs Meola" userId="S::gw17beattiedanielle@glow.sch.uk::8e2ad03c-c9d4-4c31-b22a-815f1d082b67" providerId="AD" clId="Web-{3FF9FFAF-1F4F-404E-A30E-FD22072A7340}" dt="2023-03-24T15:48:49.529" v="224"/>
          <ac:picMkLst>
            <pc:docMk/>
            <pc:sldMk cId="3339499307" sldId="541"/>
            <ac:picMk id="7" creationId="{66FF9DFA-21FA-6964-1E35-542FCCC0F16C}"/>
          </ac:picMkLst>
        </pc:picChg>
        <pc:picChg chg="add mod">
          <ac:chgData name="Mrs Meola" userId="S::gw17beattiedanielle@glow.sch.uk::8e2ad03c-c9d4-4c31-b22a-815f1d082b67" providerId="AD" clId="Web-{3FF9FFAF-1F4F-404E-A30E-FD22072A7340}" dt="2023-03-24T15:48:51.889" v="225" actId="1076"/>
          <ac:picMkLst>
            <pc:docMk/>
            <pc:sldMk cId="3339499307" sldId="541"/>
            <ac:picMk id="8" creationId="{6FD9B7AF-A306-BBE0-C6C9-6228214033A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52A9DC8C-7BEC-4EF6-9C78-692303FE4B0B}" type="datetimeFigureOut">
              <a:rPr lang="en-GB" smtClean="0"/>
              <a:t>31/03/2023</a:t>
            </a:fld>
            <a:endParaRPr lang="en-GB"/>
          </a:p>
        </p:txBody>
      </p:sp>
      <p:sp>
        <p:nvSpPr>
          <p:cNvPr id="4" name="Footer Placeholder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3E4699FF-0BCF-46B7-BFA1-65E17A797D26}" type="slidenum">
              <a:rPr lang="en-GB" smtClean="0"/>
              <a:t>‹#›</a:t>
            </a:fld>
            <a:endParaRPr lang="en-GB"/>
          </a:p>
        </p:txBody>
      </p:sp>
    </p:spTree>
    <p:extLst>
      <p:ext uri="{BB962C8B-B14F-4D97-AF65-F5344CB8AC3E}">
        <p14:creationId xmlns:p14="http://schemas.microsoft.com/office/powerpoint/2010/main" val="3248604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FA0DE77A-F096-45F2-B201-B846AE898BFF}" type="datetimeFigureOut">
              <a:rPr lang="en-GB" smtClean="0"/>
              <a:t>31/03/2023</a:t>
            </a:fld>
            <a:endParaRPr lang="en-GB"/>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9E0F28C8-1114-4725-90C6-AE1E8338F718}" type="slidenum">
              <a:rPr lang="en-GB" smtClean="0"/>
              <a:t>‹#›</a:t>
            </a:fld>
            <a:endParaRPr lang="en-GB"/>
          </a:p>
        </p:txBody>
      </p:sp>
    </p:spTree>
    <p:extLst>
      <p:ext uri="{BB962C8B-B14F-4D97-AF65-F5344CB8AC3E}">
        <p14:creationId xmlns:p14="http://schemas.microsoft.com/office/powerpoint/2010/main" val="337867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7</a:t>
            </a:fld>
            <a:endParaRPr lang="en-GB"/>
          </a:p>
        </p:txBody>
      </p:sp>
    </p:spTree>
    <p:extLst>
      <p:ext uri="{BB962C8B-B14F-4D97-AF65-F5344CB8AC3E}">
        <p14:creationId xmlns:p14="http://schemas.microsoft.com/office/powerpoint/2010/main" val="4182696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58</a:t>
            </a:fld>
            <a:endParaRPr lang="en-GB"/>
          </a:p>
        </p:txBody>
      </p:sp>
    </p:spTree>
    <p:extLst>
      <p:ext uri="{BB962C8B-B14F-4D97-AF65-F5344CB8AC3E}">
        <p14:creationId xmlns:p14="http://schemas.microsoft.com/office/powerpoint/2010/main" val="1579099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62</a:t>
            </a:fld>
            <a:endParaRPr lang="en-GB"/>
          </a:p>
        </p:txBody>
      </p:sp>
    </p:spTree>
    <p:extLst>
      <p:ext uri="{BB962C8B-B14F-4D97-AF65-F5344CB8AC3E}">
        <p14:creationId xmlns:p14="http://schemas.microsoft.com/office/powerpoint/2010/main" val="2968578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63</a:t>
            </a:fld>
            <a:endParaRPr lang="en-GB"/>
          </a:p>
        </p:txBody>
      </p:sp>
    </p:spTree>
    <p:extLst>
      <p:ext uri="{BB962C8B-B14F-4D97-AF65-F5344CB8AC3E}">
        <p14:creationId xmlns:p14="http://schemas.microsoft.com/office/powerpoint/2010/main" val="663549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Laura Muir:</a:t>
            </a:r>
            <a:r>
              <a:rPr lang="en-GB" baseline="0"/>
              <a:t> GB/Scottish 800m/1500m/3k/5k athlete, originally from Dundee </a:t>
            </a:r>
            <a:r>
              <a:rPr lang="en-GB" baseline="0" err="1"/>
              <a:t>Hawkhill</a:t>
            </a:r>
            <a:r>
              <a:rPr lang="en-GB" baseline="0"/>
              <a:t> Harriers athletics club. </a:t>
            </a:r>
          </a:p>
          <a:p>
            <a:r>
              <a:rPr lang="en-GB" baseline="0"/>
              <a:t>Scottish, British, European champion and world medallist. </a:t>
            </a:r>
          </a:p>
          <a:p>
            <a:endParaRPr lang="en-GB"/>
          </a:p>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67</a:t>
            </a:fld>
            <a:endParaRPr lang="en-GB"/>
          </a:p>
        </p:txBody>
      </p:sp>
    </p:spTree>
    <p:extLst>
      <p:ext uri="{BB962C8B-B14F-4D97-AF65-F5344CB8AC3E}">
        <p14:creationId xmlns:p14="http://schemas.microsoft.com/office/powerpoint/2010/main" val="327268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11</a:t>
            </a:fld>
            <a:endParaRPr lang="en-GB"/>
          </a:p>
        </p:txBody>
      </p:sp>
    </p:spTree>
    <p:extLst>
      <p:ext uri="{BB962C8B-B14F-4D97-AF65-F5344CB8AC3E}">
        <p14:creationId xmlns:p14="http://schemas.microsoft.com/office/powerpoint/2010/main" val="1082786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12</a:t>
            </a:fld>
            <a:endParaRPr lang="en-GB"/>
          </a:p>
        </p:txBody>
      </p:sp>
    </p:spTree>
    <p:extLst>
      <p:ext uri="{BB962C8B-B14F-4D97-AF65-F5344CB8AC3E}">
        <p14:creationId xmlns:p14="http://schemas.microsoft.com/office/powerpoint/2010/main" val="2834144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15</a:t>
            </a:fld>
            <a:endParaRPr lang="en-GB"/>
          </a:p>
        </p:txBody>
      </p:sp>
    </p:spTree>
    <p:extLst>
      <p:ext uri="{BB962C8B-B14F-4D97-AF65-F5344CB8AC3E}">
        <p14:creationId xmlns:p14="http://schemas.microsoft.com/office/powerpoint/2010/main" val="1885364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23</a:t>
            </a:fld>
            <a:endParaRPr lang="en-GB"/>
          </a:p>
        </p:txBody>
      </p:sp>
    </p:spTree>
    <p:extLst>
      <p:ext uri="{BB962C8B-B14F-4D97-AF65-F5344CB8AC3E}">
        <p14:creationId xmlns:p14="http://schemas.microsoft.com/office/powerpoint/2010/main" val="1728455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24</a:t>
            </a:fld>
            <a:endParaRPr lang="en-GB"/>
          </a:p>
        </p:txBody>
      </p:sp>
    </p:spTree>
    <p:extLst>
      <p:ext uri="{BB962C8B-B14F-4D97-AF65-F5344CB8AC3E}">
        <p14:creationId xmlns:p14="http://schemas.microsoft.com/office/powerpoint/2010/main" val="2339531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Next it was the turn of the Senior boys some who had never played hockey but stepped up to represent the school, with the boys finishing in a respectable 3</a:t>
            </a:r>
            <a:r>
              <a:rPr lang="en-GB" baseline="30000"/>
              <a:t>rd</a:t>
            </a:r>
            <a:r>
              <a:rPr lang="en-GB"/>
              <a:t> place.</a:t>
            </a:r>
          </a:p>
          <a:p>
            <a:endParaRPr lang="en-GB"/>
          </a:p>
          <a:p>
            <a:r>
              <a:rPr lang="en-GB"/>
              <a:t>Later on in the year the S1 &amp; S2 girls tournament took place and the girls were up against tough competition. The S1 girls got off to a flying start and ended up in the final, finishing runners up in the tournament. The S2 girls fought hard throughout and finished a respectable 7</a:t>
            </a:r>
            <a:r>
              <a:rPr lang="en-GB" baseline="30000"/>
              <a:t>th</a:t>
            </a:r>
            <a:r>
              <a:rPr lang="en-GB"/>
              <a:t>. </a:t>
            </a:r>
          </a:p>
          <a:p>
            <a:endParaRPr lang="en-GB"/>
          </a:p>
          <a:p>
            <a:r>
              <a:rPr lang="en-GB"/>
              <a:t>Finally, the S1/2 boys team took part in their first </a:t>
            </a:r>
            <a:r>
              <a:rPr lang="en-GB" err="1"/>
              <a:t>competiition</a:t>
            </a:r>
            <a:r>
              <a:rPr lang="en-GB"/>
              <a:t>. The boys again took their round robin by storm with some excellent saves from their goalie Jake Vaughn to help them get into the finals against Wallace Hall. Sadly the boys were beaten on goal difference but finished runners up in the tournament. </a:t>
            </a:r>
          </a:p>
          <a:p>
            <a:endParaRPr lang="en-GB"/>
          </a:p>
          <a:p>
            <a:endParaRPr lang="en-US"/>
          </a:p>
          <a:p>
            <a:endParaRPr lang="en-GB"/>
          </a:p>
          <a:p>
            <a:endParaRPr lang="en-US"/>
          </a:p>
          <a:p>
            <a:endParaRPr lang="en-US"/>
          </a:p>
        </p:txBody>
      </p:sp>
      <p:sp>
        <p:nvSpPr>
          <p:cNvPr id="4" name="Slide Number Placeholder 3"/>
          <p:cNvSpPr>
            <a:spLocks noGrp="1"/>
          </p:cNvSpPr>
          <p:nvPr>
            <p:ph type="sldNum" sz="quarter" idx="10"/>
          </p:nvPr>
        </p:nvSpPr>
        <p:spPr/>
        <p:txBody>
          <a:bodyPr/>
          <a:lstStyle/>
          <a:p>
            <a:fld id="{ACC91E35-3228-B14C-9358-E50B28767747}" type="slidenum">
              <a:rPr lang="en-US" smtClean="0"/>
              <a:t>38</a:t>
            </a:fld>
            <a:endParaRPr lang="en-US"/>
          </a:p>
        </p:txBody>
      </p:sp>
    </p:spTree>
    <p:extLst>
      <p:ext uri="{BB962C8B-B14F-4D97-AF65-F5344CB8AC3E}">
        <p14:creationId xmlns:p14="http://schemas.microsoft.com/office/powerpoint/2010/main" val="1127134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Steven Dobbie</a:t>
            </a:r>
          </a:p>
        </p:txBody>
      </p:sp>
      <p:sp>
        <p:nvSpPr>
          <p:cNvPr id="4" name="Slide Number Placeholder 3"/>
          <p:cNvSpPr>
            <a:spLocks noGrp="1"/>
          </p:cNvSpPr>
          <p:nvPr>
            <p:ph type="sldNum" sz="quarter" idx="10"/>
          </p:nvPr>
        </p:nvSpPr>
        <p:spPr/>
        <p:txBody>
          <a:bodyPr/>
          <a:lstStyle/>
          <a:p>
            <a:fld id="{9E0F28C8-1114-4725-90C6-AE1E8338F718}" type="slidenum">
              <a:rPr lang="en-GB" smtClean="0"/>
              <a:t>40</a:t>
            </a:fld>
            <a:endParaRPr lang="en-GB"/>
          </a:p>
        </p:txBody>
      </p:sp>
    </p:spTree>
    <p:extLst>
      <p:ext uri="{BB962C8B-B14F-4D97-AF65-F5344CB8AC3E}">
        <p14:creationId xmlns:p14="http://schemas.microsoft.com/office/powerpoint/2010/main" val="1866860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Drew McIntyre - </a:t>
            </a:r>
            <a:r>
              <a:rPr lang="en-GB" sz="1200" b="0" i="0" kern="1200">
                <a:solidFill>
                  <a:schemeClr val="tx1"/>
                </a:solidFill>
                <a:effectLst/>
                <a:latin typeface="+mn-lt"/>
                <a:ea typeface="+mn-ea"/>
                <a:cs typeface="+mn-cs"/>
              </a:rPr>
              <a:t>The Scottish Psychopath</a:t>
            </a:r>
            <a:endParaRPr lang="en-GB"/>
          </a:p>
        </p:txBody>
      </p:sp>
      <p:sp>
        <p:nvSpPr>
          <p:cNvPr id="4" name="Slide Number Placeholder 3"/>
          <p:cNvSpPr>
            <a:spLocks noGrp="1"/>
          </p:cNvSpPr>
          <p:nvPr>
            <p:ph type="sldNum" sz="quarter" idx="10"/>
          </p:nvPr>
        </p:nvSpPr>
        <p:spPr/>
        <p:txBody>
          <a:bodyPr/>
          <a:lstStyle/>
          <a:p>
            <a:fld id="{9E0F28C8-1114-4725-90C6-AE1E8338F718}" type="slidenum">
              <a:rPr lang="en-GB" smtClean="0"/>
              <a:t>48</a:t>
            </a:fld>
            <a:endParaRPr lang="en-GB"/>
          </a:p>
        </p:txBody>
      </p:sp>
    </p:spTree>
    <p:extLst>
      <p:ext uri="{BB962C8B-B14F-4D97-AF65-F5344CB8AC3E}">
        <p14:creationId xmlns:p14="http://schemas.microsoft.com/office/powerpoint/2010/main" val="33701764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3AC6BB36-4B15-4946-A0BA-76C4BD996AA2}" type="datetimeFigureOut">
              <a:rPr lang="en-GB" smtClean="0"/>
              <a:t>31/03/2023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33828-7C7A-44DF-AE86-221F8F698207}" type="slidenum">
              <a:rPr lang="en-GB" smtClean="0"/>
              <a:t>‹#›</a:t>
            </a:fld>
            <a:endParaRPr lang="en-GB"/>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6BB36-4B15-4946-A0BA-76C4BD996AA2}" type="datetimeFigureOut">
              <a:rPr lang="en-GB" smtClean="0"/>
              <a:t>31/03/2023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6BB36-4B15-4946-A0BA-76C4BD996AA2}" type="datetimeFigureOut">
              <a:rPr lang="en-GB" smtClean="0"/>
              <a:t>31/03/2023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3AC6BB36-4B15-4946-A0BA-76C4BD996AA2}" type="datetimeFigureOut">
              <a:rPr lang="en-GB" smtClean="0"/>
              <a:t>31/03/2023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33828-7C7A-44DF-AE86-221F8F698207}" type="slidenum">
              <a:rPr lang="en-GB" smtClean="0"/>
              <a:t>‹#›</a:t>
            </a:fld>
            <a:endParaRPr lang="en-GB"/>
          </a:p>
        </p:txBody>
      </p:sp>
      <p:sp>
        <p:nvSpPr>
          <p:cNvPr id="8" name="Content Placeholder 7"/>
          <p:cNvSpPr>
            <a:spLocks noGrp="1"/>
          </p:cNvSpPr>
          <p:nvPr>
            <p:ph sz="quarter" idx="13"/>
          </p:nvPr>
        </p:nvSpPr>
        <p:spPr>
          <a:xfrm>
            <a:off x="609600" y="1600200"/>
            <a:ext cx="792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a:t>Click to edit Master title style</a:t>
            </a:r>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C6BB36-4B15-4946-A0BA-76C4BD996AA2}" type="datetimeFigureOut">
              <a:rPr lang="en-GB" smtClean="0"/>
              <a:t>31/03/2023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9600" y="274638"/>
            <a:ext cx="7924800" cy="1143000"/>
          </a:xfrm>
        </p:spPr>
        <p:txBody>
          <a:bodyPr/>
          <a:lstStyle/>
          <a:p>
            <a:r>
              <a:rPr lang="en-US"/>
              <a:t>Click to edit Master title style</a:t>
            </a:r>
          </a:p>
        </p:txBody>
      </p:sp>
      <p:sp>
        <p:nvSpPr>
          <p:cNvPr id="5" name="Date Placeholder 4"/>
          <p:cNvSpPr>
            <a:spLocks noGrp="1"/>
          </p:cNvSpPr>
          <p:nvPr>
            <p:ph type="dt" sz="half" idx="10"/>
          </p:nvPr>
        </p:nvSpPr>
        <p:spPr/>
        <p:txBody>
          <a:bodyPr/>
          <a:lstStyle/>
          <a:p>
            <a:fld id="{3AC6BB36-4B15-4946-A0BA-76C4BD996AA2}" type="datetimeFigureOut">
              <a:rPr lang="en-GB" smtClean="0"/>
              <a:t>31/03/2023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9600" y="274638"/>
            <a:ext cx="7924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AC6BB36-4B15-4946-A0BA-76C4BD996AA2}" type="datetimeFigureOut">
              <a:rPr lang="en-GB" smtClean="0"/>
              <a:t>31/03/2023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3AC6BB36-4B15-4946-A0BA-76C4BD996AA2}" type="datetimeFigureOut">
              <a:rPr lang="en-GB" smtClean="0"/>
              <a:t>31/03/2023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6BB36-4B15-4946-A0BA-76C4BD996AA2}" type="datetimeFigureOut">
              <a:rPr lang="en-GB" smtClean="0"/>
              <a:t>31/03/2023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C6BB36-4B15-4946-A0BA-76C4BD996AA2}" type="datetimeFigureOut">
              <a:rPr lang="en-GB" smtClean="0"/>
              <a:t>31/03/2023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C6BB36-4B15-4946-A0BA-76C4BD996AA2}" type="datetimeFigureOut">
              <a:rPr lang="en-GB" smtClean="0"/>
              <a:t>31/03/2023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A33828-7C7A-44DF-AE86-221F8F698207}"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3AC6BB36-4B15-4946-A0BA-76C4BD996AA2}" type="datetimeFigureOut">
              <a:rPr lang="en-GB" smtClean="0"/>
              <a:t>31/03/2023</a:t>
            </a:fld>
            <a:endParaRPr lang="en-GB"/>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GB"/>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D8A33828-7C7A-44DF-AE86-221F8F698207}"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hyperlink" Target="https://en.wikipedia.org/wiki/File:Stephen_Dobbie_Swansea_kicks.jpg"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6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332398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p>
          <a:p>
            <a:pPr algn="ctr"/>
            <a:r>
              <a:rPr lang="en-GB" sz="6000">
                <a:solidFill>
                  <a:schemeClr val="bg1"/>
                </a:solidFill>
                <a:effectLst>
                  <a:outerShdw blurRad="38100" dist="38100" dir="2700000" algn="tl">
                    <a:srgbClr val="000000">
                      <a:alpha val="43137"/>
                    </a:srgbClr>
                  </a:outerShdw>
                </a:effectLst>
                <a:latin typeface="Accord Heavy SF"/>
              </a:rPr>
              <a:t>Welcome</a:t>
            </a:r>
            <a:endParaRPr lang="en-GB" sz="6000" err="1">
              <a:solidFill>
                <a:schemeClr val="bg1"/>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022801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9CCCCC9-F55F-A458-9E67-8A1AE78A300B}"/>
              </a:ext>
            </a:extLst>
          </p:cNvPr>
          <p:cNvPicPr>
            <a:picLocks noChangeAspect="1"/>
          </p:cNvPicPr>
          <p:nvPr/>
        </p:nvPicPr>
        <p:blipFill rotWithShape="1">
          <a:blip r:embed="rId2"/>
          <a:srcRect t="24512" r="-210"/>
          <a:stretch/>
        </p:blipFill>
        <p:spPr>
          <a:xfrm>
            <a:off x="1397910" y="2217443"/>
            <a:ext cx="6589215" cy="3732642"/>
          </a:xfrm>
          <a:prstGeom prst="rect">
            <a:avLst/>
          </a:prstGeom>
        </p:spPr>
      </p:pic>
      <p:sp>
        <p:nvSpPr>
          <p:cNvPr id="6" name="Rectangle 5">
            <a:extLst>
              <a:ext uri="{FF2B5EF4-FFF2-40B4-BE49-F238E27FC236}">
                <a16:creationId xmlns:a16="http://schemas.microsoft.com/office/drawing/2014/main" id="{707C7894-D717-CB96-5B11-F918E188DA56}"/>
              </a:ext>
            </a:extLst>
          </p:cNvPr>
          <p:cNvSpPr/>
          <p:nvPr/>
        </p:nvSpPr>
        <p:spPr>
          <a:xfrm>
            <a:off x="952354" y="375135"/>
            <a:ext cx="7800422" cy="830997"/>
          </a:xfrm>
          <a:prstGeom prst="rect">
            <a:avLst/>
          </a:prstGeom>
          <a:noFill/>
        </p:spPr>
        <p:txBody>
          <a:bodyPr wrap="square" lIns="91440" tIns="45720" rIns="91440" bIns="45720" anchor="t">
            <a:spAutoFit/>
          </a:bodyPr>
          <a:lstStyle/>
          <a:p>
            <a:r>
              <a:rPr lang="en-US" sz="4800">
                <a:ln w="18415" cmpd="sng">
                  <a:solidFill>
                    <a:srgbClr val="FF0000"/>
                  </a:solidFill>
                  <a:prstDash val="solid"/>
                </a:ln>
                <a:solidFill>
                  <a:srgbClr val="FF0000"/>
                </a:solidFill>
                <a:effectLst>
                  <a:outerShdw blurRad="63500" dir="3600000" algn="tl" rotWithShape="0">
                    <a:srgbClr val="000000">
                      <a:alpha val="70000"/>
                    </a:srgbClr>
                  </a:outerShdw>
                </a:effectLst>
              </a:rPr>
              <a:t>Sports Awards 2023 Presenters</a:t>
            </a:r>
            <a:endParaRPr lang="en-US" sz="4800"/>
          </a:p>
        </p:txBody>
      </p:sp>
      <p:sp>
        <p:nvSpPr>
          <p:cNvPr id="7" name="Rectangle 6">
            <a:extLst>
              <a:ext uri="{FF2B5EF4-FFF2-40B4-BE49-F238E27FC236}">
                <a16:creationId xmlns:a16="http://schemas.microsoft.com/office/drawing/2014/main" id="{CB16C7D3-027C-69AA-D5CB-2F4587E46701}"/>
              </a:ext>
            </a:extLst>
          </p:cNvPr>
          <p:cNvSpPr/>
          <p:nvPr/>
        </p:nvSpPr>
        <p:spPr>
          <a:xfrm>
            <a:off x="1448112" y="1160086"/>
            <a:ext cx="6629880" cy="830997"/>
          </a:xfrm>
          <a:prstGeom prst="rect">
            <a:avLst/>
          </a:prstGeom>
          <a:noFill/>
        </p:spPr>
        <p:txBody>
          <a:bodyPr wrap="square" lIns="91440" tIns="45720" rIns="91440" bIns="45720" anchor="t">
            <a:spAutoFit/>
          </a:bodyPr>
          <a:lstStyle/>
          <a:p>
            <a:r>
              <a:rPr lang="en-US" sz="4800">
                <a:ln w="18415" cmpd="sng">
                  <a:solidFill>
                    <a:srgbClr val="FF0000"/>
                  </a:solidFill>
                  <a:prstDash val="solid"/>
                </a:ln>
                <a:solidFill>
                  <a:srgbClr val="FF0000"/>
                </a:solidFill>
                <a:effectLst>
                  <a:outerShdw blurRad="63500" dir="3600000" algn="tl" rotWithShape="0">
                    <a:srgbClr val="000000">
                      <a:alpha val="70000"/>
                    </a:srgbClr>
                  </a:outerShdw>
                </a:effectLst>
              </a:rPr>
              <a:t>Young Sports Ambassadors</a:t>
            </a:r>
            <a:endParaRPr lang="en-US" sz="4800"/>
          </a:p>
        </p:txBody>
      </p:sp>
    </p:spTree>
    <p:extLst>
      <p:ext uri="{BB962C8B-B14F-4D97-AF65-F5344CB8AC3E}">
        <p14:creationId xmlns:p14="http://schemas.microsoft.com/office/powerpoint/2010/main" val="2554020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43759"/>
            <a:ext cx="7416825" cy="1569660"/>
          </a:xfrm>
          <a:prstGeom prst="rect">
            <a:avLst/>
          </a:prstGeom>
          <a:noFill/>
        </p:spPr>
        <p:txBody>
          <a:bodyPr wrap="square" lIns="91440" tIns="45720" rIns="91440" bIns="45720">
            <a:spAutoFit/>
          </a:bodyPr>
          <a:lstStyle/>
          <a:p>
            <a:pPr lvl="0"/>
            <a:r>
              <a:rPr lang="en-US" sz="6800">
                <a:ln w="18415" cmpd="sng">
                  <a:solidFill>
                    <a:srgbClr val="FF0000"/>
                  </a:solidFill>
                  <a:prstDash val="solid"/>
                </a:ln>
                <a:solidFill>
                  <a:srgbClr val="FF0000"/>
                </a:solidFill>
                <a:effectLst>
                  <a:outerShdw blurRad="63500" dir="3600000" algn="tl" rotWithShape="0">
                    <a:srgbClr val="000000">
                      <a:alpha val="70000"/>
                    </a:srgbClr>
                  </a:outerShdw>
                </a:effectLst>
              </a:rPr>
              <a:t>Athletics</a:t>
            </a:r>
          </a:p>
          <a:p>
            <a:pPr lvl="0"/>
            <a:r>
              <a:rPr lang="en-US" sz="2800">
                <a:ln w="18415" cmpd="sng">
                  <a:solidFill>
                    <a:srgbClr val="FF0000"/>
                  </a:solidFill>
                  <a:prstDash val="solid"/>
                </a:ln>
                <a:solidFill>
                  <a:srgbClr val="FF0000"/>
                </a:solidFill>
                <a:effectLst>
                  <a:outerShdw blurRad="63500" dir="3600000" algn="tl" rotWithShape="0">
                    <a:srgbClr val="000000">
                      <a:alpha val="70000"/>
                    </a:srgbClr>
                  </a:outerShdw>
                </a:effectLst>
              </a:rPr>
              <a:t>Re</a:t>
            </a:r>
            <a:r>
              <a:rPr lang="en-US" sz="2800" b="0" cap="none" spc="0">
                <a:ln w="18415" cmpd="sng">
                  <a:solidFill>
                    <a:srgbClr val="FF0000"/>
                  </a:solidFill>
                  <a:prstDash val="solid"/>
                </a:ln>
                <a:solidFill>
                  <a:srgbClr val="FF0000"/>
                </a:solidFill>
                <a:effectLst>
                  <a:outerShdw blurRad="63500" dir="3600000" algn="tl" rotWithShape="0">
                    <a:srgbClr val="000000">
                      <a:alpha val="70000"/>
                    </a:srgbClr>
                  </a:outerShdw>
                </a:effectLst>
              </a:rPr>
              <a:t>gional Athletics Results</a:t>
            </a:r>
            <a:endParaRPr lang="en-US" sz="68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7" name="TextBox 6"/>
          <p:cNvSpPr txBox="1"/>
          <p:nvPr/>
        </p:nvSpPr>
        <p:spPr>
          <a:xfrm>
            <a:off x="5868144" y="3068960"/>
            <a:ext cx="2952328" cy="923330"/>
          </a:xfrm>
          <a:prstGeom prst="rect">
            <a:avLst/>
          </a:prstGeom>
          <a:noFill/>
        </p:spPr>
        <p:txBody>
          <a:bodyPr wrap="square" rtlCol="0">
            <a:spAutoFit/>
          </a:bodyPr>
          <a:lstStyle/>
          <a:p>
            <a:endParaRPr lang="en-GB"/>
          </a:p>
          <a:p>
            <a:endParaRPr lang="en-GB"/>
          </a:p>
          <a:p>
            <a:endParaRPr lang="en-GB"/>
          </a:p>
        </p:txBody>
      </p:sp>
      <p:sp>
        <p:nvSpPr>
          <p:cNvPr id="4" name="TextBox 3">
            <a:extLst>
              <a:ext uri="{FF2B5EF4-FFF2-40B4-BE49-F238E27FC236}">
                <a16:creationId xmlns:a16="http://schemas.microsoft.com/office/drawing/2014/main" id="{B8B29D41-D811-4C52-B61D-105E9BF815D5}"/>
              </a:ext>
            </a:extLst>
          </p:cNvPr>
          <p:cNvSpPr txBox="1"/>
          <p:nvPr/>
        </p:nvSpPr>
        <p:spPr>
          <a:xfrm>
            <a:off x="252391" y="1886726"/>
            <a:ext cx="894953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S1 results</a:t>
            </a:r>
          </a:p>
          <a:p>
            <a:endParaRPr lang="en-US" b="1"/>
          </a:p>
          <a:p>
            <a:r>
              <a:rPr lang="en-US"/>
              <a:t>Holly McDowall – 3rd in 100m Final</a:t>
            </a:r>
          </a:p>
          <a:p>
            <a:endParaRPr lang="en-US"/>
          </a:p>
          <a:p>
            <a:r>
              <a:rPr lang="en-US"/>
              <a:t>Kady Sanger – 3rd in 800m Final</a:t>
            </a:r>
          </a:p>
          <a:p>
            <a:endParaRPr lang="en-US"/>
          </a:p>
          <a:p>
            <a:r>
              <a:rPr lang="en-US"/>
              <a:t>Kady Sanger, Brodie Lewis, Emma Sloan, Holly McDowall: 4x100m Relay – 2nd in 4x100m Relay Final</a:t>
            </a:r>
          </a:p>
          <a:p>
            <a:endParaRPr lang="en-US"/>
          </a:p>
          <a:p>
            <a:r>
              <a:rPr lang="en-US"/>
              <a:t>Alexander Arthur-McQueen, Reagan Walker, Crawford Watson, Lewis White – 2nd in 4x100m Relay Final</a:t>
            </a:r>
          </a:p>
          <a:p>
            <a:endParaRPr lang="en-US"/>
          </a:p>
          <a:p>
            <a:endParaRPr lang="en-US"/>
          </a:p>
          <a:p>
            <a:r>
              <a:rPr lang="en-US" b="1"/>
              <a:t>S2 Results</a:t>
            </a:r>
          </a:p>
          <a:p>
            <a:endParaRPr lang="en-US" b="1"/>
          </a:p>
          <a:p>
            <a:r>
              <a:rPr lang="en-US"/>
              <a:t>Jonathan Brandt – 3rd in 100m Final, 3rd in 400m Final</a:t>
            </a:r>
          </a:p>
        </p:txBody>
      </p:sp>
      <p:pic>
        <p:nvPicPr>
          <p:cNvPr id="2" name="Picture 2">
            <a:extLst>
              <a:ext uri="{FF2B5EF4-FFF2-40B4-BE49-F238E27FC236}">
                <a16:creationId xmlns:a16="http://schemas.microsoft.com/office/drawing/2014/main" id="{E36CACE6-3225-54C0-2A25-7D31EFBC85F2}"/>
              </a:ext>
            </a:extLst>
          </p:cNvPr>
          <p:cNvPicPr>
            <a:picLocks noChangeAspect="1"/>
          </p:cNvPicPr>
          <p:nvPr/>
        </p:nvPicPr>
        <p:blipFill>
          <a:blip r:embed="rId3"/>
          <a:stretch>
            <a:fillRect/>
          </a:stretch>
        </p:blipFill>
        <p:spPr>
          <a:xfrm>
            <a:off x="4439798" y="252011"/>
            <a:ext cx="4285561" cy="3172857"/>
          </a:xfrm>
          <a:prstGeom prst="rect">
            <a:avLst/>
          </a:prstGeom>
        </p:spPr>
      </p:pic>
    </p:spTree>
    <p:extLst>
      <p:ext uri="{BB962C8B-B14F-4D97-AF65-F5344CB8AC3E}">
        <p14:creationId xmlns:p14="http://schemas.microsoft.com/office/powerpoint/2010/main" val="21056455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43759"/>
            <a:ext cx="7416825" cy="1569660"/>
          </a:xfrm>
          <a:prstGeom prst="rect">
            <a:avLst/>
          </a:prstGeom>
          <a:noFill/>
        </p:spPr>
        <p:txBody>
          <a:bodyPr wrap="square" lIns="91440" tIns="45720" rIns="91440" bIns="45720">
            <a:spAutoFit/>
          </a:bodyPr>
          <a:lstStyle/>
          <a:p>
            <a:pPr lvl="0"/>
            <a:r>
              <a:rPr lang="en-US" sz="6800">
                <a:ln w="18415" cmpd="sng">
                  <a:solidFill>
                    <a:srgbClr val="FF0000"/>
                  </a:solidFill>
                  <a:prstDash val="solid"/>
                </a:ln>
                <a:solidFill>
                  <a:srgbClr val="FF0000"/>
                </a:solidFill>
                <a:effectLst>
                  <a:outerShdw blurRad="63500" dir="3600000" algn="tl" rotWithShape="0">
                    <a:srgbClr val="000000">
                      <a:alpha val="70000"/>
                    </a:srgbClr>
                  </a:outerShdw>
                </a:effectLst>
              </a:rPr>
              <a:t>Athletics</a:t>
            </a:r>
          </a:p>
          <a:p>
            <a:pPr lvl="0"/>
            <a:r>
              <a:rPr lang="en-US" sz="2800">
                <a:ln w="18415" cmpd="sng">
                  <a:solidFill>
                    <a:srgbClr val="FF0000"/>
                  </a:solidFill>
                  <a:prstDash val="solid"/>
                </a:ln>
                <a:solidFill>
                  <a:srgbClr val="FF0000"/>
                </a:solidFill>
                <a:effectLst>
                  <a:outerShdw blurRad="63500" dir="3600000" algn="tl" rotWithShape="0">
                    <a:srgbClr val="000000">
                      <a:alpha val="70000"/>
                    </a:srgbClr>
                  </a:outerShdw>
                </a:effectLst>
              </a:rPr>
              <a:t>Re</a:t>
            </a:r>
            <a:r>
              <a:rPr lang="en-US" sz="2800" b="0" cap="none" spc="0">
                <a:ln w="18415" cmpd="sng">
                  <a:solidFill>
                    <a:srgbClr val="FF0000"/>
                  </a:solidFill>
                  <a:prstDash val="solid"/>
                </a:ln>
                <a:solidFill>
                  <a:srgbClr val="FF0000"/>
                </a:solidFill>
                <a:effectLst>
                  <a:outerShdw blurRad="63500" dir="3600000" algn="tl" rotWithShape="0">
                    <a:srgbClr val="000000">
                      <a:alpha val="70000"/>
                    </a:srgbClr>
                  </a:outerShdw>
                </a:effectLst>
              </a:rPr>
              <a:t>gional Athletics Results</a:t>
            </a:r>
            <a:endParaRPr lang="en-US" sz="68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7" name="TextBox 6"/>
          <p:cNvSpPr txBox="1"/>
          <p:nvPr/>
        </p:nvSpPr>
        <p:spPr>
          <a:xfrm>
            <a:off x="5868144" y="3068960"/>
            <a:ext cx="2952328" cy="923330"/>
          </a:xfrm>
          <a:prstGeom prst="rect">
            <a:avLst/>
          </a:prstGeom>
          <a:noFill/>
        </p:spPr>
        <p:txBody>
          <a:bodyPr wrap="square" rtlCol="0">
            <a:spAutoFit/>
          </a:bodyPr>
          <a:lstStyle/>
          <a:p>
            <a:endParaRPr lang="en-GB"/>
          </a:p>
          <a:p>
            <a:endParaRPr lang="en-GB"/>
          </a:p>
          <a:p>
            <a:endParaRPr lang="en-GB"/>
          </a:p>
        </p:txBody>
      </p:sp>
      <p:sp>
        <p:nvSpPr>
          <p:cNvPr id="4" name="TextBox 3">
            <a:extLst>
              <a:ext uri="{FF2B5EF4-FFF2-40B4-BE49-F238E27FC236}">
                <a16:creationId xmlns:a16="http://schemas.microsoft.com/office/drawing/2014/main" id="{B8B29D41-D811-4C52-B61D-105E9BF815D5}"/>
              </a:ext>
            </a:extLst>
          </p:cNvPr>
          <p:cNvSpPr txBox="1"/>
          <p:nvPr/>
        </p:nvSpPr>
        <p:spPr>
          <a:xfrm>
            <a:off x="314455" y="1917758"/>
            <a:ext cx="8256493" cy="48530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S3 Results</a:t>
            </a:r>
            <a:endParaRPr lang="en-US"/>
          </a:p>
          <a:p>
            <a:r>
              <a:rPr lang="en-US"/>
              <a:t>Anna Reid – 1st in 100m Final</a:t>
            </a:r>
          </a:p>
          <a:p>
            <a:endParaRPr lang="en-US"/>
          </a:p>
          <a:p>
            <a:r>
              <a:rPr lang="en-US"/>
              <a:t>Kayla </a:t>
            </a:r>
            <a:r>
              <a:rPr lang="en-US" err="1"/>
              <a:t>Dinnin</a:t>
            </a:r>
            <a:r>
              <a:rPr lang="en-US"/>
              <a:t> – 1st in 800m Final</a:t>
            </a:r>
          </a:p>
          <a:p>
            <a:endParaRPr lang="en-US"/>
          </a:p>
          <a:p>
            <a:r>
              <a:rPr lang="en-US"/>
              <a:t>Imogen Spence – 2nd in Discus Final</a:t>
            </a:r>
          </a:p>
          <a:p>
            <a:endParaRPr lang="en-US"/>
          </a:p>
          <a:p>
            <a:r>
              <a:rPr lang="en-US"/>
              <a:t>Kash Nichol – 2nd in 100m Final</a:t>
            </a:r>
          </a:p>
          <a:p>
            <a:endParaRPr lang="en-US"/>
          </a:p>
          <a:p>
            <a:r>
              <a:rPr lang="en-US"/>
              <a:t>Kyran Wade – 2nd in Discus Final and 3rd in Shot Putt Final</a:t>
            </a:r>
          </a:p>
          <a:p>
            <a:endParaRPr lang="en-US"/>
          </a:p>
          <a:p>
            <a:r>
              <a:rPr lang="en-US"/>
              <a:t>Felicity Jackson, Kate Thomson, Madison Hamill, Anna Reid – 1st in 4x100m Relay Final</a:t>
            </a:r>
          </a:p>
          <a:p>
            <a:endParaRPr lang="en-US"/>
          </a:p>
          <a:p>
            <a:r>
              <a:rPr lang="en-US"/>
              <a:t>Harry Collins, Lennon Kerr, Callum Hill, Kash Nichol – 2nd in 4x100m Relay</a:t>
            </a:r>
          </a:p>
          <a:p>
            <a:endParaRPr lang="en-US"/>
          </a:p>
          <a:p>
            <a:r>
              <a:rPr lang="en-US" b="1"/>
              <a:t>Senior Results</a:t>
            </a:r>
          </a:p>
          <a:p>
            <a:r>
              <a:rPr lang="en-US"/>
              <a:t>Tristan Woolley – 3rd in Shot Putt Final, 3rd in Discus Final</a:t>
            </a:r>
          </a:p>
        </p:txBody>
      </p:sp>
      <p:pic>
        <p:nvPicPr>
          <p:cNvPr id="2" name="Picture 2" descr="A picture containing person, outdoor, standing, group&#10;&#10;Description automatically generated">
            <a:extLst>
              <a:ext uri="{FF2B5EF4-FFF2-40B4-BE49-F238E27FC236}">
                <a16:creationId xmlns:a16="http://schemas.microsoft.com/office/drawing/2014/main" id="{BAC2DF18-ED4E-E651-3489-5214CBA3EC66}"/>
              </a:ext>
            </a:extLst>
          </p:cNvPr>
          <p:cNvPicPr>
            <a:picLocks noChangeAspect="1"/>
          </p:cNvPicPr>
          <p:nvPr/>
        </p:nvPicPr>
        <p:blipFill>
          <a:blip r:embed="rId3"/>
          <a:stretch>
            <a:fillRect/>
          </a:stretch>
        </p:blipFill>
        <p:spPr>
          <a:xfrm>
            <a:off x="5279833" y="1229758"/>
            <a:ext cx="2743200" cy="2057400"/>
          </a:xfrm>
          <a:prstGeom prst="rect">
            <a:avLst/>
          </a:prstGeom>
        </p:spPr>
      </p:pic>
    </p:spTree>
    <p:extLst>
      <p:ext uri="{BB962C8B-B14F-4D97-AF65-F5344CB8AC3E}">
        <p14:creationId xmlns:p14="http://schemas.microsoft.com/office/powerpoint/2010/main" val="42570231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30544" y="246877"/>
            <a:ext cx="8136904" cy="1107996"/>
          </a:xfrm>
          <a:prstGeom prst="rect">
            <a:avLst/>
          </a:prstGeom>
          <a:noFill/>
        </p:spPr>
        <p:txBody>
          <a:bodyPr wrap="square" lIns="91440" tIns="45720" rIns="91440" bIns="45720">
            <a:spAutoFit/>
          </a:bodyPr>
          <a:lstStyle/>
          <a:p>
            <a:r>
              <a:rPr lang="en-US" sz="6600">
                <a:ln w="18415" cmpd="sng">
                  <a:solidFill>
                    <a:srgbClr val="FF0000"/>
                  </a:solidFill>
                  <a:prstDash val="solid"/>
                </a:ln>
                <a:solidFill>
                  <a:srgbClr val="FF0000"/>
                </a:solidFill>
                <a:effectLst>
                  <a:outerShdw blurRad="63500" dir="3600000" algn="tl" rotWithShape="0">
                    <a:srgbClr val="000000">
                      <a:alpha val="70000"/>
                    </a:srgbClr>
                  </a:outerShdw>
                </a:effectLst>
              </a:rPr>
              <a:t>Cross Country</a:t>
            </a:r>
            <a:endParaRPr lang="en-US" sz="6000" b="0" cap="none" spc="0">
              <a:ln w="18415" cmpd="sng">
                <a:solidFill>
                  <a:srgbClr val="FFFF00"/>
                </a:solidFill>
                <a:prstDash val="solid"/>
              </a:ln>
              <a:solidFill>
                <a:srgbClr val="FFFF00"/>
              </a:solidFill>
              <a:effectLst>
                <a:outerShdw blurRad="63500" dir="3600000" algn="tl" rotWithShape="0">
                  <a:srgbClr val="000000">
                    <a:alpha val="70000"/>
                  </a:srgbClr>
                </a:outerShdw>
              </a:effectLst>
            </a:endParaRPr>
          </a:p>
        </p:txBody>
      </p:sp>
      <p:sp>
        <p:nvSpPr>
          <p:cNvPr id="5" name="TextBox 4"/>
          <p:cNvSpPr txBox="1"/>
          <p:nvPr/>
        </p:nvSpPr>
        <p:spPr>
          <a:xfrm>
            <a:off x="5715000" y="1893728"/>
            <a:ext cx="3429000" cy="3416320"/>
          </a:xfrm>
          <a:prstGeom prst="rect">
            <a:avLst/>
          </a:prstGeom>
          <a:noFill/>
        </p:spPr>
        <p:txBody>
          <a:bodyPr wrap="square" lIns="91440" tIns="45720" rIns="91440" bIns="45720" rtlCol="0" anchor="t">
            <a:spAutoFit/>
          </a:bodyPr>
          <a:lstStyle/>
          <a:p>
            <a:r>
              <a:rPr lang="en-GB" sz="2400" u="sng"/>
              <a:t>Individual highlights:</a:t>
            </a:r>
            <a:endParaRPr lang="en-GB" sz="2400"/>
          </a:p>
          <a:p>
            <a:endParaRPr lang="en-GB" sz="2400" b="1"/>
          </a:p>
          <a:p>
            <a:r>
              <a:rPr lang="en-GB" sz="2400" b="1"/>
              <a:t>Kayla </a:t>
            </a:r>
            <a:r>
              <a:rPr lang="en-GB" sz="2400" b="1" err="1"/>
              <a:t>Dinnin</a:t>
            </a:r>
            <a:r>
              <a:rPr lang="en-GB" sz="2400" b="1"/>
              <a:t> (S4) – 1st &amp; Regional Champion</a:t>
            </a:r>
            <a:endParaRPr lang="en-GB"/>
          </a:p>
          <a:p>
            <a:endParaRPr lang="en-GB" sz="2400" b="1"/>
          </a:p>
          <a:p>
            <a:r>
              <a:rPr lang="en-GB" sz="2400" b="1"/>
              <a:t>Thomas Boyes (S3) – 2nd</a:t>
            </a:r>
          </a:p>
          <a:p>
            <a:endParaRPr lang="en-GB" sz="2400" b="1"/>
          </a:p>
          <a:p>
            <a:r>
              <a:rPr lang="en-GB" sz="2400" b="1"/>
              <a:t>Iona Yule (S3)  - 3rd</a:t>
            </a:r>
          </a:p>
          <a:p>
            <a:endParaRPr lang="en-GB" sz="2400" b="1"/>
          </a:p>
        </p:txBody>
      </p:sp>
      <p:sp>
        <p:nvSpPr>
          <p:cNvPr id="2" name="AutoShape 2" descr="https://outlook.office.com/owa/service.svc/s/GetAttachmentThumbnail?id=AAMkADRiMDNmN2M3LTliYTEtNDI1Ni1iNjNiLWE5ZGE4YTZiMmNjNwBGAAAAAADQPIxa5gYhQKDEyDmJJc96BwDpmMUbyX%2B4Qog9l1UjyngiAAAAAAEJAADpmMUbyX%2B4Qog9l1UjyngiAACVo83OAAABEgAQAAgk%2FcQxd2NJjIwO69vsMsY%3D&amp;thumbnailType=2&amp;X-OWA-CANARY=bl9mZOt5s0ueDQVSPbSeBcDqNRdRldUYIOblhfJvCqXSTRkKSvjiYIb1i9fTbbyvlZ678mV2pQo."/>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s://outlook.office.com/owa/service.svc/s/GetAttachmentThumbnail?id=AAMkADRiMDNmN2M3LTliYTEtNDI1Ni1iNjNiLWE5ZGE4YTZiMmNjNwBGAAAAAADQPIxa5gYhQKDEyDmJJc96BwDpmMUbyX%2B4Qog9l1UjyngiAAAAAAEJAADpmMUbyX%2B4Qog9l1UjyngiAACVo83OAAABEgAQAAgk%2FcQxd2NJjIwO69vsMsY%3D&amp;thumbnailType=2&amp;X-OWA-CANARY=MgO7IAPrY0qVFmPxfUbUVZBzlFtRldUYDhqFnjjagYuDw9NdIp638KC27cinahaOE7KAmYS0oYs."/>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s://outlook.office.com/owa/service.svc/s/GetAttachmentThumbnail?id=AAMkADRiMDNmN2M3LTliYTEtNDI1Ni1iNjNiLWE5ZGE4YTZiMmNjNwBGAAAAAADQPIxa5gYhQKDEyDmJJc96BwDpmMUbyX%2B4Qog9l1UjyngiAAAAAAEJAADpmMUbyX%2B4Qog9l1UjyngiAACVo83OAAABEgAQAAgk%2FcQxd2NJjIwO69vsMsY%3D&amp;thumbnailType=2&amp;X-OWA-CANARY=MgO7IAPrY0qVFmPxfUbUVZBzlFtRldUYDhqFnjjagYuDw9NdIp638KC27cinahaOE7KAmYS0oYs."/>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8" descr="A group of people posing for a photo&#10;&#10;Description automatically generated">
            <a:extLst>
              <a:ext uri="{FF2B5EF4-FFF2-40B4-BE49-F238E27FC236}">
                <a16:creationId xmlns:a16="http://schemas.microsoft.com/office/drawing/2014/main" id="{19D2B4CB-BB7D-1AA0-F699-4B68EB0D4AD8}"/>
              </a:ext>
            </a:extLst>
          </p:cNvPr>
          <p:cNvPicPr>
            <a:picLocks noChangeAspect="1"/>
          </p:cNvPicPr>
          <p:nvPr/>
        </p:nvPicPr>
        <p:blipFill>
          <a:blip r:embed="rId2"/>
          <a:stretch>
            <a:fillRect/>
          </a:stretch>
        </p:blipFill>
        <p:spPr>
          <a:xfrm>
            <a:off x="432412" y="1711746"/>
            <a:ext cx="4905260" cy="3654845"/>
          </a:xfrm>
          <a:prstGeom prst="rect">
            <a:avLst/>
          </a:prstGeom>
        </p:spPr>
      </p:pic>
      <p:sp>
        <p:nvSpPr>
          <p:cNvPr id="14" name="TextBox 13">
            <a:extLst>
              <a:ext uri="{FF2B5EF4-FFF2-40B4-BE49-F238E27FC236}">
                <a16:creationId xmlns:a16="http://schemas.microsoft.com/office/drawing/2014/main" id="{4BFCB998-489D-3BF4-DC9F-B2651AE5F5A5}"/>
              </a:ext>
            </a:extLst>
          </p:cNvPr>
          <p:cNvSpPr txBox="1"/>
          <p:nvPr/>
        </p:nvSpPr>
        <p:spPr>
          <a:xfrm>
            <a:off x="3665499" y="1189822"/>
            <a:ext cx="41616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FF0000"/>
                </a:solidFill>
              </a:rPr>
              <a:t>Regional Cross Country Results</a:t>
            </a:r>
            <a:endParaRPr lang="en-GB" b="1"/>
          </a:p>
        </p:txBody>
      </p:sp>
    </p:spTree>
    <p:extLst>
      <p:ext uri="{BB962C8B-B14F-4D97-AF65-F5344CB8AC3E}">
        <p14:creationId xmlns:p14="http://schemas.microsoft.com/office/powerpoint/2010/main" val="2981163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1520" y="18684"/>
            <a:ext cx="8136904" cy="923330"/>
          </a:xfrm>
          <a:prstGeom prst="rect">
            <a:avLst/>
          </a:prstGeom>
          <a:noFill/>
        </p:spPr>
        <p:txBody>
          <a:bodyPr wrap="square" lIns="91440" tIns="45720" rIns="91440" bIns="45720" anchor="t">
            <a:spAutoFit/>
          </a:bodyPr>
          <a:lstStyle/>
          <a:p>
            <a:r>
              <a:rPr lang="en-US" sz="5400">
                <a:ln w="18415" cmpd="sng">
                  <a:solidFill>
                    <a:srgbClr val="FF0000"/>
                  </a:solidFill>
                  <a:prstDash val="solid"/>
                </a:ln>
                <a:solidFill>
                  <a:srgbClr val="FF0000"/>
                </a:solidFill>
                <a:effectLst>
                  <a:outerShdw blurRad="63500" dir="3600000" algn="tl" rotWithShape="0">
                    <a:srgbClr val="000000">
                      <a:alpha val="70000"/>
                    </a:srgbClr>
                  </a:outerShdw>
                </a:effectLst>
              </a:rPr>
              <a:t>Kayla </a:t>
            </a:r>
            <a:r>
              <a:rPr lang="en-US" sz="5400" err="1">
                <a:ln w="18415" cmpd="sng">
                  <a:solidFill>
                    <a:srgbClr val="FF0000"/>
                  </a:solidFill>
                  <a:prstDash val="solid"/>
                </a:ln>
                <a:solidFill>
                  <a:srgbClr val="FF0000"/>
                </a:solidFill>
                <a:effectLst>
                  <a:outerShdw blurRad="63500" dir="3600000" algn="tl" rotWithShape="0">
                    <a:srgbClr val="000000">
                      <a:alpha val="70000"/>
                    </a:srgbClr>
                  </a:outerShdw>
                </a:effectLst>
              </a:rPr>
              <a:t>Dinnin</a:t>
            </a:r>
            <a:endParaRPr lang="en-US" sz="4800" b="0" cap="none" spc="0" err="1">
              <a:ln w="18415" cmpd="sng">
                <a:solidFill>
                  <a:srgbClr val="FFFF00"/>
                </a:solidFill>
                <a:prstDash val="solid"/>
              </a:ln>
              <a:solidFill>
                <a:srgbClr val="FFFF00"/>
              </a:solidFill>
              <a:effectLst>
                <a:outerShdw blurRad="63500" dir="3600000" algn="tl" rotWithShape="0">
                  <a:srgbClr val="000000">
                    <a:alpha val="70000"/>
                  </a:srgbClr>
                </a:outerShdw>
              </a:effectLst>
            </a:endParaRPr>
          </a:p>
        </p:txBody>
      </p:sp>
      <p:sp>
        <p:nvSpPr>
          <p:cNvPr id="5" name="TextBox 4"/>
          <p:cNvSpPr txBox="1"/>
          <p:nvPr/>
        </p:nvSpPr>
        <p:spPr>
          <a:xfrm>
            <a:off x="3757710" y="25049"/>
            <a:ext cx="5537772" cy="5940088"/>
          </a:xfrm>
          <a:prstGeom prst="rect">
            <a:avLst/>
          </a:prstGeom>
          <a:noFill/>
        </p:spPr>
        <p:txBody>
          <a:bodyPr wrap="square" lIns="91440" tIns="45720" rIns="91440" bIns="45720" rtlCol="0" anchor="t">
            <a:spAutoFit/>
          </a:bodyPr>
          <a:lstStyle/>
          <a:p>
            <a:r>
              <a:rPr lang="en-GB" sz="2000" b="1">
                <a:solidFill>
                  <a:srgbClr val="FFFF00"/>
                </a:solidFill>
              </a:rPr>
              <a:t>Highlights:</a:t>
            </a:r>
          </a:p>
          <a:p>
            <a:endParaRPr lang="en-GB" sz="2000" b="1">
              <a:solidFill>
                <a:srgbClr val="FFFF00"/>
              </a:solidFill>
            </a:endParaRPr>
          </a:p>
          <a:p>
            <a:r>
              <a:rPr lang="en-GB" sz="2000" b="1">
                <a:solidFill>
                  <a:srgbClr val="FFFF00"/>
                </a:solidFill>
              </a:rPr>
              <a:t>Athletics</a:t>
            </a:r>
          </a:p>
          <a:p>
            <a:pPr marL="342900" indent="-342900">
              <a:buFont typeface="Arial"/>
              <a:buChar char="•"/>
            </a:pPr>
            <a:r>
              <a:rPr lang="en-GB" sz="2000" b="1">
                <a:solidFill>
                  <a:srgbClr val="FFFF00"/>
                </a:solidFill>
              </a:rPr>
              <a:t>Regional Schools 800m and Cross Country Champion</a:t>
            </a:r>
          </a:p>
          <a:p>
            <a:pPr marL="342900" indent="-342900">
              <a:buFont typeface="Arial"/>
              <a:buChar char="•"/>
            </a:pPr>
            <a:r>
              <a:rPr lang="en-GB" sz="2000" b="1">
                <a:solidFill>
                  <a:srgbClr val="FFFF00"/>
                </a:solidFill>
              </a:rPr>
              <a:t>Selected and represented West of Scotland </a:t>
            </a:r>
          </a:p>
          <a:p>
            <a:pPr marL="342900" indent="-342900">
              <a:buFont typeface="Arial"/>
              <a:buChar char="•"/>
            </a:pPr>
            <a:r>
              <a:rPr lang="en-GB" sz="2000" b="1">
                <a:solidFill>
                  <a:srgbClr val="FFFF00"/>
                </a:solidFill>
              </a:rPr>
              <a:t>Top 20 finishes in National XC, Scottish Schools Road Race and Indoor events.</a:t>
            </a:r>
          </a:p>
          <a:p>
            <a:pPr marL="342900" indent="-342900">
              <a:buFont typeface="Arial"/>
              <a:buChar char="•"/>
            </a:pPr>
            <a:endParaRPr lang="en-GB" sz="2000" b="1">
              <a:solidFill>
                <a:srgbClr val="FFFF00"/>
              </a:solidFill>
            </a:endParaRPr>
          </a:p>
          <a:p>
            <a:endParaRPr lang="en-GB" sz="2000" b="1">
              <a:solidFill>
                <a:srgbClr val="FFFF00"/>
              </a:solidFill>
            </a:endParaRPr>
          </a:p>
          <a:p>
            <a:r>
              <a:rPr lang="en-GB" sz="2000" b="1">
                <a:solidFill>
                  <a:srgbClr val="FFFF00"/>
                </a:solidFill>
              </a:rPr>
              <a:t>Aquathlon</a:t>
            </a:r>
          </a:p>
          <a:p>
            <a:pPr marL="342900" indent="-342900">
              <a:buFont typeface="Arial"/>
              <a:buChar char="•"/>
            </a:pPr>
            <a:r>
              <a:rPr lang="en-GB" sz="2000" b="1">
                <a:solidFill>
                  <a:srgbClr val="FFFF00"/>
                </a:solidFill>
              </a:rPr>
              <a:t>1st in Scotland for S3 at Scottish Schools Aquathlon</a:t>
            </a:r>
          </a:p>
          <a:p>
            <a:endParaRPr lang="en-GB" sz="2000" b="1">
              <a:solidFill>
                <a:srgbClr val="FFFF00"/>
              </a:solidFill>
            </a:endParaRPr>
          </a:p>
          <a:p>
            <a:r>
              <a:rPr lang="en-GB" sz="2000" b="1">
                <a:solidFill>
                  <a:srgbClr val="FFFF00"/>
                </a:solidFill>
              </a:rPr>
              <a:t>Triathlon </a:t>
            </a:r>
          </a:p>
          <a:p>
            <a:pPr marL="342900" indent="-342900">
              <a:buFont typeface="Arial"/>
              <a:buChar char="•"/>
            </a:pPr>
            <a:r>
              <a:rPr lang="en-GB" sz="2000" b="1">
                <a:solidFill>
                  <a:srgbClr val="FFFF00"/>
                </a:solidFill>
              </a:rPr>
              <a:t>3rd in Youth A category at Scottish Championships with the fastest bike split</a:t>
            </a:r>
          </a:p>
          <a:p>
            <a:pPr marL="342900" indent="-342900">
              <a:buFont typeface="Arial"/>
              <a:buChar char="•"/>
            </a:pPr>
            <a:r>
              <a:rPr lang="en-GB" sz="2000" b="1">
                <a:solidFill>
                  <a:srgbClr val="FFFF00"/>
                </a:solidFill>
              </a:rPr>
              <a:t>16th at World Triathlon Series in Leeds</a:t>
            </a:r>
          </a:p>
          <a:p>
            <a:pPr marL="342900" indent="-342900">
              <a:buFont typeface="Arial"/>
              <a:buChar char="•"/>
            </a:pPr>
            <a:r>
              <a:rPr lang="en-GB" sz="2000" b="1">
                <a:solidFill>
                  <a:srgbClr val="FFFF00"/>
                </a:solidFill>
              </a:rPr>
              <a:t>Reserve for Scotland at the UK School Games</a:t>
            </a:r>
          </a:p>
        </p:txBody>
      </p:sp>
      <p:pic>
        <p:nvPicPr>
          <p:cNvPr id="3" name="Picture 3" descr="A picture containing ground, person&#10;&#10;Description automatically generated">
            <a:extLst>
              <a:ext uri="{FF2B5EF4-FFF2-40B4-BE49-F238E27FC236}">
                <a16:creationId xmlns:a16="http://schemas.microsoft.com/office/drawing/2014/main" id="{49BEBADC-FECC-B716-8A38-0EDA8BA58B90}"/>
              </a:ext>
            </a:extLst>
          </p:cNvPr>
          <p:cNvPicPr>
            <a:picLocks noChangeAspect="1"/>
          </p:cNvPicPr>
          <p:nvPr/>
        </p:nvPicPr>
        <p:blipFill>
          <a:blip r:embed="rId2"/>
          <a:stretch>
            <a:fillRect/>
          </a:stretch>
        </p:blipFill>
        <p:spPr>
          <a:xfrm>
            <a:off x="406101" y="1109949"/>
            <a:ext cx="3071244" cy="4651872"/>
          </a:xfrm>
          <a:prstGeom prst="rect">
            <a:avLst/>
          </a:prstGeom>
        </p:spPr>
      </p:pic>
    </p:spTree>
    <p:extLst>
      <p:ext uri="{BB962C8B-B14F-4D97-AF65-F5344CB8AC3E}">
        <p14:creationId xmlns:p14="http://schemas.microsoft.com/office/powerpoint/2010/main" val="1128847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68144" y="3068960"/>
            <a:ext cx="2952328" cy="923330"/>
          </a:xfrm>
          <a:prstGeom prst="rect">
            <a:avLst/>
          </a:prstGeom>
          <a:noFill/>
        </p:spPr>
        <p:txBody>
          <a:bodyPr wrap="square" rtlCol="0">
            <a:spAutoFit/>
          </a:bodyPr>
          <a:lstStyle/>
          <a:p>
            <a:endParaRPr lang="en-GB"/>
          </a:p>
          <a:p>
            <a:endParaRPr lang="en-GB"/>
          </a:p>
          <a:p>
            <a:endParaRPr lang="en-GB"/>
          </a:p>
        </p:txBody>
      </p:sp>
      <p:sp>
        <p:nvSpPr>
          <p:cNvPr id="4" name="TextBox 3">
            <a:extLst>
              <a:ext uri="{FF2B5EF4-FFF2-40B4-BE49-F238E27FC236}">
                <a16:creationId xmlns:a16="http://schemas.microsoft.com/office/drawing/2014/main" id="{B8B29D41-D811-4C52-B61D-105E9BF815D5}"/>
              </a:ext>
            </a:extLst>
          </p:cNvPr>
          <p:cNvSpPr txBox="1"/>
          <p:nvPr/>
        </p:nvSpPr>
        <p:spPr>
          <a:xfrm>
            <a:off x="314455" y="1917758"/>
            <a:ext cx="8475153"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b="1">
                <a:latin typeface="Calibri"/>
                <a:cs typeface="Dreaming Outloud Pro"/>
              </a:rPr>
              <a:t>Felicity Jackson, Kate Thomson, Madison Hamill, Anna Reid –1st / Regional Champions</a:t>
            </a:r>
          </a:p>
          <a:p>
            <a:endParaRPr lang="en-US"/>
          </a:p>
          <a:p>
            <a:endParaRPr lang="en-US" b="1"/>
          </a:p>
          <a:p>
            <a:endParaRPr lang="en-US"/>
          </a:p>
          <a:p>
            <a:endParaRPr lang="en-US"/>
          </a:p>
        </p:txBody>
      </p:sp>
      <p:pic>
        <p:nvPicPr>
          <p:cNvPr id="2" name="Picture 2" descr="A picture containing person, outdoor, standing, group&#10;&#10;Description automatically generated">
            <a:extLst>
              <a:ext uri="{FF2B5EF4-FFF2-40B4-BE49-F238E27FC236}">
                <a16:creationId xmlns:a16="http://schemas.microsoft.com/office/drawing/2014/main" id="{BAC2DF18-ED4E-E651-3489-5214CBA3EC66}"/>
              </a:ext>
            </a:extLst>
          </p:cNvPr>
          <p:cNvPicPr>
            <a:picLocks noChangeAspect="1"/>
          </p:cNvPicPr>
          <p:nvPr/>
        </p:nvPicPr>
        <p:blipFill>
          <a:blip r:embed="rId3"/>
          <a:stretch>
            <a:fillRect/>
          </a:stretch>
        </p:blipFill>
        <p:spPr>
          <a:xfrm>
            <a:off x="2019318" y="1350416"/>
            <a:ext cx="4784783" cy="3567022"/>
          </a:xfrm>
          <a:prstGeom prst="rect">
            <a:avLst/>
          </a:prstGeom>
        </p:spPr>
      </p:pic>
      <p:sp>
        <p:nvSpPr>
          <p:cNvPr id="6" name="Title 1">
            <a:extLst>
              <a:ext uri="{FF2B5EF4-FFF2-40B4-BE49-F238E27FC236}">
                <a16:creationId xmlns:a16="http://schemas.microsoft.com/office/drawing/2014/main" id="{13D21C85-52F6-CB60-120F-C518CF48EC7E}"/>
              </a:ext>
            </a:extLst>
          </p:cNvPr>
          <p:cNvSpPr>
            <a:spLocks noGrp="1"/>
          </p:cNvSpPr>
          <p:nvPr>
            <p:ph type="title"/>
          </p:nvPr>
        </p:nvSpPr>
        <p:spPr>
          <a:xfrm>
            <a:off x="-43543" y="-344722"/>
            <a:ext cx="9287390" cy="1143000"/>
          </a:xfrm>
        </p:spPr>
        <p:txBody>
          <a:bodyPr/>
          <a:lstStyle/>
          <a:p>
            <a:r>
              <a:rPr lang="en-GB"/>
              <a:t>S3 (NOW S4) 4x100m - Team of the year shortlisted</a:t>
            </a:r>
          </a:p>
        </p:txBody>
      </p:sp>
    </p:spTree>
    <p:extLst>
      <p:ext uri="{BB962C8B-B14F-4D97-AF65-F5344CB8AC3E}">
        <p14:creationId xmlns:p14="http://schemas.microsoft.com/office/powerpoint/2010/main" val="269336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8917350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1601416"/>
            <a:ext cx="6192688" cy="525658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Font typeface="Arial" pitchFamily="34" charset="0"/>
              <a:buNone/>
            </a:pPr>
            <a:endParaRPr lang="en-GB"/>
          </a:p>
        </p:txBody>
      </p:sp>
      <p:sp>
        <p:nvSpPr>
          <p:cNvPr id="6" name="TextBox 5"/>
          <p:cNvSpPr txBox="1"/>
          <p:nvPr/>
        </p:nvSpPr>
        <p:spPr>
          <a:xfrm>
            <a:off x="503548" y="1650947"/>
            <a:ext cx="5472608" cy="800219"/>
          </a:xfrm>
          <a:prstGeom prst="rect">
            <a:avLst/>
          </a:prstGeom>
          <a:noFill/>
        </p:spPr>
        <p:txBody>
          <a:bodyPr wrap="square" rtlCol="0">
            <a:spAutoFit/>
          </a:bodyPr>
          <a:lstStyle/>
          <a:p>
            <a:endParaRPr lang="en-GB" sz="2800"/>
          </a:p>
          <a:p>
            <a:endParaRPr lang="en-GB"/>
          </a:p>
        </p:txBody>
      </p:sp>
      <p:sp>
        <p:nvSpPr>
          <p:cNvPr id="8" name="Rectangle 7"/>
          <p:cNvSpPr/>
          <p:nvPr/>
        </p:nvSpPr>
        <p:spPr>
          <a:xfrm>
            <a:off x="3679617" y="116632"/>
            <a:ext cx="2268252" cy="1200329"/>
          </a:xfrm>
          <a:prstGeom prst="rect">
            <a:avLst/>
          </a:prstGeom>
          <a:solidFill>
            <a:schemeClr val="bg1"/>
          </a:solidFill>
        </p:spPr>
        <p:txBody>
          <a:bodyPr wrap="square" lIns="91440" tIns="45720" rIns="91440" bIns="45720">
            <a:spAutoFit/>
          </a:bodyPr>
          <a:lstStyle/>
          <a:p>
            <a:pPr algn="ctr"/>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Golf</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3" name="TextBox 2"/>
          <p:cNvSpPr txBox="1"/>
          <p:nvPr/>
        </p:nvSpPr>
        <p:spPr>
          <a:xfrm>
            <a:off x="3320009" y="2009124"/>
            <a:ext cx="5894869" cy="3785652"/>
          </a:xfrm>
          <a:prstGeom prst="rect">
            <a:avLst/>
          </a:prstGeom>
          <a:noFill/>
        </p:spPr>
        <p:txBody>
          <a:bodyPr wrap="square" lIns="91440" tIns="45720" rIns="91440" bIns="45720" rtlCol="0" anchor="t">
            <a:spAutoFit/>
          </a:bodyPr>
          <a:lstStyle/>
          <a:p>
            <a:r>
              <a:rPr lang="en-GB" sz="2400" b="1" dirty="0">
                <a:solidFill>
                  <a:srgbClr val="FFFF00"/>
                </a:solidFill>
              </a:rPr>
              <a:t>Isaac Scott - 12 handicap</a:t>
            </a:r>
          </a:p>
          <a:p>
            <a:pPr marL="342900" indent="-342900">
              <a:buFont typeface="Arial"/>
              <a:buChar char="•"/>
            </a:pPr>
            <a:r>
              <a:rPr lang="en-GB" sz="2400" b="1" dirty="0">
                <a:solidFill>
                  <a:srgbClr val="FFFF00"/>
                </a:solidFill>
              </a:rPr>
              <a:t>South of Scotland U14 squad </a:t>
            </a:r>
          </a:p>
          <a:p>
            <a:pPr marL="342900" indent="-342900">
              <a:buFont typeface="Arial"/>
              <a:buChar char="•"/>
            </a:pPr>
            <a:r>
              <a:rPr lang="en-GB" sz="2400" b="1" dirty="0">
                <a:solidFill>
                  <a:srgbClr val="FFFF00"/>
                </a:solidFill>
              </a:rPr>
              <a:t>Tied 1st in Titleist National Pairs with Adam in Portugal</a:t>
            </a:r>
          </a:p>
          <a:p>
            <a:pPr marL="342900" indent="-342900">
              <a:buFont typeface="Arial"/>
              <a:buChar char="•"/>
            </a:pPr>
            <a:endParaRPr lang="en-GB" sz="2400" b="1">
              <a:solidFill>
                <a:srgbClr val="FFFF00"/>
              </a:solidFill>
            </a:endParaRPr>
          </a:p>
          <a:p>
            <a:r>
              <a:rPr lang="en-GB" sz="2400" b="1" dirty="0">
                <a:solidFill>
                  <a:srgbClr val="FFFF00"/>
                </a:solidFill>
              </a:rPr>
              <a:t>                        Handicap</a:t>
            </a:r>
          </a:p>
          <a:p>
            <a:pPr marL="342900" indent="-342900">
              <a:buFont typeface="Arial"/>
              <a:buChar char="•"/>
            </a:pPr>
            <a:r>
              <a:rPr lang="en-GB" sz="2400" b="1" dirty="0"/>
              <a:t>Ben Carmichael      </a:t>
            </a:r>
            <a:r>
              <a:rPr lang="en-GB" sz="2400" b="1" dirty="0">
                <a:solidFill>
                  <a:srgbClr val="FFFF00"/>
                </a:solidFill>
              </a:rPr>
              <a:t>2.1</a:t>
            </a:r>
            <a:endParaRPr lang="en-GB" sz="2400" b="1" dirty="0">
              <a:highlight>
                <a:srgbClr val="FFFF00"/>
              </a:highlight>
            </a:endParaRPr>
          </a:p>
          <a:p>
            <a:pPr marL="342900" indent="-342900">
              <a:buFont typeface="Arial"/>
              <a:buChar char="•"/>
            </a:pPr>
            <a:r>
              <a:rPr lang="en-GB" sz="2400" b="1" dirty="0"/>
              <a:t>Charlie Maxwell     </a:t>
            </a:r>
            <a:r>
              <a:rPr lang="en-GB" sz="2400" b="1" dirty="0">
                <a:solidFill>
                  <a:srgbClr val="FFFFFF"/>
                </a:solidFill>
              </a:rPr>
              <a:t>  </a:t>
            </a:r>
            <a:r>
              <a:rPr lang="en-GB" sz="2400" b="1" dirty="0">
                <a:solidFill>
                  <a:srgbClr val="FFFF00"/>
                </a:solidFill>
              </a:rPr>
              <a:t>6</a:t>
            </a:r>
          </a:p>
          <a:p>
            <a:pPr marL="342900" indent="-342900">
              <a:buFont typeface="Arial"/>
              <a:buChar char="•"/>
            </a:pPr>
            <a:r>
              <a:rPr lang="en-GB" sz="2400" b="1" dirty="0"/>
              <a:t>Duncan Kingsley   </a:t>
            </a:r>
            <a:r>
              <a:rPr lang="en-GB" sz="2400" b="1" dirty="0">
                <a:solidFill>
                  <a:srgbClr val="FFFFFF"/>
                </a:solidFill>
              </a:rPr>
              <a:t> </a:t>
            </a:r>
            <a:r>
              <a:rPr lang="en-GB" sz="2400" b="1" dirty="0">
                <a:solidFill>
                  <a:srgbClr val="FFFF00"/>
                </a:solidFill>
              </a:rPr>
              <a:t>14</a:t>
            </a:r>
          </a:p>
          <a:p>
            <a:pPr marL="342900" indent="-342900">
              <a:buFont typeface="Arial"/>
              <a:buChar char="•"/>
            </a:pPr>
            <a:endParaRPr lang="en-GB" sz="2400" b="1">
              <a:solidFill>
                <a:srgbClr val="FFFF00"/>
              </a:solidFill>
            </a:endParaRPr>
          </a:p>
        </p:txBody>
      </p:sp>
      <p:pic>
        <p:nvPicPr>
          <p:cNvPr id="5" name="Picture 8" descr="A picture containing person, person, wall, standing&#10;&#10;Description automatically generated">
            <a:extLst>
              <a:ext uri="{FF2B5EF4-FFF2-40B4-BE49-F238E27FC236}">
                <a16:creationId xmlns:a16="http://schemas.microsoft.com/office/drawing/2014/main" id="{8A9246DD-C2FC-155E-29C9-B4A26FA78F79}"/>
              </a:ext>
            </a:extLst>
          </p:cNvPr>
          <p:cNvPicPr>
            <a:picLocks noChangeAspect="1"/>
          </p:cNvPicPr>
          <p:nvPr/>
        </p:nvPicPr>
        <p:blipFill>
          <a:blip r:embed="rId2"/>
          <a:stretch>
            <a:fillRect/>
          </a:stretch>
        </p:blipFill>
        <p:spPr>
          <a:xfrm>
            <a:off x="497457" y="344506"/>
            <a:ext cx="2455653" cy="3408537"/>
          </a:xfrm>
          <a:prstGeom prst="rect">
            <a:avLst/>
          </a:prstGeom>
        </p:spPr>
      </p:pic>
    </p:spTree>
    <p:extLst>
      <p:ext uri="{BB962C8B-B14F-4D97-AF65-F5344CB8AC3E}">
        <p14:creationId xmlns:p14="http://schemas.microsoft.com/office/powerpoint/2010/main" val="1783461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65D935-202B-6011-F588-8CD012BC7733}"/>
              </a:ext>
            </a:extLst>
          </p:cNvPr>
          <p:cNvSpPr txBox="1"/>
          <p:nvPr/>
        </p:nvSpPr>
        <p:spPr>
          <a:xfrm>
            <a:off x="4158260" y="1214752"/>
            <a:ext cx="4789582" cy="49061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Bef>
                <a:spcPct val="20000"/>
              </a:spcBef>
              <a:spcAft>
                <a:spcPts val="600"/>
              </a:spcAft>
              <a:buClr>
                <a:schemeClr val="tx2"/>
              </a:buClr>
            </a:pPr>
            <a:r>
              <a:rPr lang="en-US" sz="2800" u="sng" spc="30">
                <a:solidFill>
                  <a:srgbClr val="FFFF00"/>
                </a:solidFill>
              </a:rPr>
              <a:t>Highlights</a:t>
            </a:r>
            <a:endParaRPr lang="en-US" sz="2800" u="sng">
              <a:solidFill>
                <a:srgbClr val="FFFF00"/>
              </a:solidFill>
            </a:endParaRPr>
          </a:p>
          <a:p>
            <a:pPr>
              <a:lnSpc>
                <a:spcPct val="90000"/>
              </a:lnSpc>
              <a:spcBef>
                <a:spcPct val="20000"/>
              </a:spcBef>
              <a:spcAft>
                <a:spcPts val="600"/>
              </a:spcAft>
            </a:pPr>
            <a:r>
              <a:rPr lang="en-US" sz="2800" spc="30">
                <a:solidFill>
                  <a:srgbClr val="FFFF00"/>
                </a:solidFill>
              </a:rPr>
              <a:t>Handicap</a:t>
            </a:r>
            <a:r>
              <a:rPr lang="en-US" sz="2800" kern="1200" spc="30" baseline="0">
                <a:solidFill>
                  <a:srgbClr val="FFFF00"/>
                </a:solidFill>
                <a:latin typeface="+mn-lt"/>
                <a:ea typeface="+mn-ea"/>
                <a:cs typeface="+mn-cs"/>
              </a:rPr>
              <a:t> is +1</a:t>
            </a:r>
            <a:endParaRPr lang="en-US" sz="2800">
              <a:solidFill>
                <a:srgbClr val="FFFF00"/>
              </a:solidFill>
            </a:endParaRPr>
          </a:p>
          <a:p>
            <a:pPr>
              <a:lnSpc>
                <a:spcPct val="90000"/>
              </a:lnSpc>
              <a:spcBef>
                <a:spcPct val="20000"/>
              </a:spcBef>
              <a:spcAft>
                <a:spcPts val="600"/>
              </a:spcAft>
              <a:buClr>
                <a:schemeClr val="tx2"/>
              </a:buClr>
            </a:pPr>
            <a:r>
              <a:rPr lang="en-US" sz="2800" kern="1200" spc="30" baseline="0">
                <a:solidFill>
                  <a:srgbClr val="FFFF00"/>
                </a:solidFill>
                <a:latin typeface="+mn-lt"/>
                <a:ea typeface="+mn-ea"/>
                <a:cs typeface="+mn-cs"/>
              </a:rPr>
              <a:t>America Scholarship in August 2024 for 4 years</a:t>
            </a:r>
            <a:endParaRPr lang="en-US" sz="2800" kern="1200" spc="30" baseline="0">
              <a:solidFill>
                <a:srgbClr val="FFFF00"/>
              </a:solidFill>
              <a:latin typeface="+mn-lt"/>
            </a:endParaRPr>
          </a:p>
          <a:p>
            <a:pPr>
              <a:lnSpc>
                <a:spcPct val="90000"/>
              </a:lnSpc>
              <a:spcBef>
                <a:spcPct val="20000"/>
              </a:spcBef>
              <a:spcAft>
                <a:spcPts val="600"/>
              </a:spcAft>
              <a:buClr>
                <a:schemeClr val="tx2"/>
              </a:buClr>
            </a:pPr>
            <a:r>
              <a:rPr lang="en-US" sz="2800" kern="1200" spc="30" baseline="0">
                <a:solidFill>
                  <a:srgbClr val="FFFF00"/>
                </a:solidFill>
                <a:latin typeface="+mn-lt"/>
                <a:ea typeface="+mn-ea"/>
                <a:cs typeface="+mn-cs"/>
              </a:rPr>
              <a:t>Top 20 </a:t>
            </a:r>
            <a:r>
              <a:rPr lang="en-US" sz="2800" spc="30">
                <a:solidFill>
                  <a:srgbClr val="FFFF00"/>
                </a:solidFill>
              </a:rPr>
              <a:t>U18</a:t>
            </a:r>
            <a:r>
              <a:rPr lang="en-US" sz="2800" kern="1200" spc="30" baseline="0">
                <a:solidFill>
                  <a:srgbClr val="FFFF00"/>
                </a:solidFill>
                <a:latin typeface="+mn-lt"/>
                <a:ea typeface="+mn-ea"/>
                <a:cs typeface="+mn-cs"/>
              </a:rPr>
              <a:t> ranked golfer in Scotland</a:t>
            </a:r>
            <a:endParaRPr lang="en-US" sz="2800" kern="1200" spc="30" baseline="0">
              <a:solidFill>
                <a:srgbClr val="FFFF00"/>
              </a:solidFill>
              <a:latin typeface="+mn-lt"/>
            </a:endParaRPr>
          </a:p>
          <a:p>
            <a:pPr>
              <a:lnSpc>
                <a:spcPct val="90000"/>
              </a:lnSpc>
              <a:spcBef>
                <a:spcPct val="20000"/>
              </a:spcBef>
              <a:spcAft>
                <a:spcPts val="600"/>
              </a:spcAft>
              <a:buClr>
                <a:schemeClr val="tx2"/>
              </a:buClr>
            </a:pPr>
            <a:r>
              <a:rPr lang="en-US" sz="2800" kern="1200" spc="30" baseline="0">
                <a:solidFill>
                  <a:srgbClr val="FFFF00"/>
                </a:solidFill>
                <a:latin typeface="+mn-lt"/>
                <a:ea typeface="+mn-ea"/>
                <a:cs typeface="+mn-cs"/>
              </a:rPr>
              <a:t>South of Scotland Team captain</a:t>
            </a:r>
            <a:endParaRPr lang="en-US" sz="2800" kern="1200" spc="30" baseline="0">
              <a:solidFill>
                <a:srgbClr val="FFFF00"/>
              </a:solidFill>
              <a:latin typeface="+mn-lt"/>
            </a:endParaRPr>
          </a:p>
          <a:p>
            <a:pPr>
              <a:lnSpc>
                <a:spcPct val="90000"/>
              </a:lnSpc>
              <a:spcBef>
                <a:spcPct val="20000"/>
              </a:spcBef>
              <a:spcAft>
                <a:spcPts val="600"/>
              </a:spcAft>
              <a:buClr>
                <a:schemeClr val="tx2"/>
              </a:buClr>
            </a:pPr>
            <a:r>
              <a:rPr lang="en-US" sz="2800" kern="1200" spc="30" baseline="0">
                <a:solidFill>
                  <a:srgbClr val="FFFF00"/>
                </a:solidFill>
                <a:latin typeface="+mn-lt"/>
                <a:ea typeface="+mn-ea"/>
                <a:cs typeface="+mn-cs"/>
              </a:rPr>
              <a:t>Sponsorship of Stephen Gallagher and Titleist</a:t>
            </a:r>
            <a:endParaRPr lang="en-US" sz="2800" kern="1200" spc="30" baseline="0">
              <a:solidFill>
                <a:srgbClr val="FFFF00"/>
              </a:solidFill>
              <a:latin typeface="+mn-lt"/>
            </a:endParaRPr>
          </a:p>
          <a:p>
            <a:pPr>
              <a:lnSpc>
                <a:spcPct val="90000"/>
              </a:lnSpc>
              <a:spcBef>
                <a:spcPct val="20000"/>
              </a:spcBef>
              <a:spcAft>
                <a:spcPts val="600"/>
              </a:spcAft>
              <a:buClr>
                <a:schemeClr val="tx2"/>
              </a:buClr>
            </a:pPr>
            <a:endParaRPr lang="en-US" sz="1200" kern="1200" spc="30" baseline="0">
              <a:solidFill>
                <a:schemeClr val="tx2"/>
              </a:solidFill>
              <a:latin typeface="+mn-lt"/>
            </a:endParaRPr>
          </a:p>
          <a:p>
            <a:pPr>
              <a:lnSpc>
                <a:spcPct val="90000"/>
              </a:lnSpc>
              <a:spcBef>
                <a:spcPct val="20000"/>
              </a:spcBef>
              <a:spcAft>
                <a:spcPts val="600"/>
              </a:spcAft>
              <a:buClr>
                <a:schemeClr val="tx2"/>
              </a:buClr>
            </a:pPr>
            <a:endParaRPr lang="en-US" sz="1200" kern="1200" spc="30" baseline="0">
              <a:solidFill>
                <a:schemeClr val="tx2"/>
              </a:solidFill>
              <a:latin typeface="+mn-lt"/>
            </a:endParaRPr>
          </a:p>
          <a:p>
            <a:pPr>
              <a:lnSpc>
                <a:spcPct val="90000"/>
              </a:lnSpc>
              <a:spcBef>
                <a:spcPct val="20000"/>
              </a:spcBef>
              <a:spcAft>
                <a:spcPts val="600"/>
              </a:spcAft>
              <a:buClr>
                <a:schemeClr val="tx2"/>
              </a:buClr>
            </a:pPr>
            <a:endParaRPr lang="en-US" sz="1200" kern="1200" spc="30" baseline="0">
              <a:solidFill>
                <a:schemeClr val="tx2"/>
              </a:solidFill>
              <a:latin typeface="+mn-lt"/>
            </a:endParaRPr>
          </a:p>
        </p:txBody>
      </p:sp>
      <p:sp>
        <p:nvSpPr>
          <p:cNvPr id="6" name="Rectangle 5">
            <a:extLst>
              <a:ext uri="{FF2B5EF4-FFF2-40B4-BE49-F238E27FC236}">
                <a16:creationId xmlns:a16="http://schemas.microsoft.com/office/drawing/2014/main" id="{661CCCD2-1464-5AAA-D839-5ADB8491482F}"/>
              </a:ext>
            </a:extLst>
          </p:cNvPr>
          <p:cNvSpPr/>
          <p:nvPr/>
        </p:nvSpPr>
        <p:spPr>
          <a:xfrm>
            <a:off x="4237662" y="80341"/>
            <a:ext cx="5447058"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Adam Scott</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pic>
        <p:nvPicPr>
          <p:cNvPr id="2" name="Picture 3">
            <a:extLst>
              <a:ext uri="{FF2B5EF4-FFF2-40B4-BE49-F238E27FC236}">
                <a16:creationId xmlns:a16="http://schemas.microsoft.com/office/drawing/2014/main" id="{976FB32F-A252-6F5E-90FF-44A87ABB193E}"/>
              </a:ext>
            </a:extLst>
          </p:cNvPr>
          <p:cNvPicPr>
            <a:picLocks noChangeAspect="1"/>
          </p:cNvPicPr>
          <p:nvPr/>
        </p:nvPicPr>
        <p:blipFill>
          <a:blip r:embed="rId2"/>
          <a:stretch>
            <a:fillRect/>
          </a:stretch>
        </p:blipFill>
        <p:spPr>
          <a:xfrm>
            <a:off x="417766" y="884335"/>
            <a:ext cx="3602285" cy="5095300"/>
          </a:xfrm>
          <a:prstGeom prst="rect">
            <a:avLst/>
          </a:prstGeom>
        </p:spPr>
      </p:pic>
    </p:spTree>
    <p:extLst>
      <p:ext uri="{BB962C8B-B14F-4D97-AF65-F5344CB8AC3E}">
        <p14:creationId xmlns:p14="http://schemas.microsoft.com/office/powerpoint/2010/main" val="416435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502018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Icon&#10;&#10;Description automatically generated">
            <a:extLst>
              <a:ext uri="{FF2B5EF4-FFF2-40B4-BE49-F238E27FC236}">
                <a16:creationId xmlns:a16="http://schemas.microsoft.com/office/drawing/2014/main" id="{E60D4A29-745B-78DB-31FF-1BF1955C6AE5}"/>
              </a:ext>
            </a:extLst>
          </p:cNvPr>
          <p:cNvPicPr>
            <a:picLocks noChangeAspect="1"/>
          </p:cNvPicPr>
          <p:nvPr/>
        </p:nvPicPr>
        <p:blipFill>
          <a:blip r:embed="rId2"/>
          <a:stretch>
            <a:fillRect/>
          </a:stretch>
        </p:blipFill>
        <p:spPr>
          <a:xfrm>
            <a:off x="609600" y="2014728"/>
            <a:ext cx="3733800" cy="3285743"/>
          </a:xfrm>
          <a:prstGeom prst="rect">
            <a:avLst/>
          </a:prstGeom>
          <a:noFill/>
        </p:spPr>
      </p:pic>
      <p:sp>
        <p:nvSpPr>
          <p:cNvPr id="2" name="TextBox 1">
            <a:extLst>
              <a:ext uri="{FF2B5EF4-FFF2-40B4-BE49-F238E27FC236}">
                <a16:creationId xmlns:a16="http://schemas.microsoft.com/office/drawing/2014/main" id="{AE10496D-1F6E-C377-7B96-73C150565DA4}"/>
              </a:ext>
            </a:extLst>
          </p:cNvPr>
          <p:cNvSpPr txBox="1"/>
          <p:nvPr/>
        </p:nvSpPr>
        <p:spPr>
          <a:xfrm>
            <a:off x="4800600" y="1600200"/>
            <a:ext cx="3733800" cy="41148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a:spcBef>
                <a:spcPct val="20000"/>
              </a:spcBef>
              <a:spcAft>
                <a:spcPts val="600"/>
              </a:spcAft>
              <a:buClr>
                <a:schemeClr val="tx2"/>
              </a:buClr>
              <a:buFont typeface="Arial" pitchFamily="34" charset="0"/>
              <a:buChar char="•"/>
            </a:pPr>
            <a:endParaRPr lang="en-US" sz="1700" spc="30"/>
          </a:p>
          <a:p>
            <a:pPr>
              <a:spcBef>
                <a:spcPct val="20000"/>
              </a:spcBef>
              <a:spcAft>
                <a:spcPts val="600"/>
              </a:spcAft>
              <a:buClr>
                <a:schemeClr val="tx2"/>
              </a:buClr>
              <a:buFont typeface="Arial" pitchFamily="34" charset="0"/>
              <a:buChar char="•"/>
            </a:pPr>
            <a:endParaRPr lang="en-US" sz="1700" spc="30"/>
          </a:p>
          <a:p>
            <a:pPr>
              <a:spcBef>
                <a:spcPct val="20000"/>
              </a:spcBef>
              <a:spcAft>
                <a:spcPts val="600"/>
              </a:spcAft>
              <a:buClr>
                <a:schemeClr val="tx2"/>
              </a:buClr>
            </a:pPr>
            <a:r>
              <a:rPr lang="en-US" sz="3200" spc="30">
                <a:latin typeface="Calibri"/>
                <a:ea typeface="+mn-lt"/>
                <a:cs typeface="+mn-lt"/>
              </a:rPr>
              <a:t>Meta-skills are innate, timeless, higher-order skills that create adaptive learners; able to succeed whatever the future brings</a:t>
            </a:r>
            <a:r>
              <a:rPr lang="en-US" sz="1700" spc="30">
                <a:ea typeface="+mn-lt"/>
                <a:cs typeface="+mn-lt"/>
              </a:rPr>
              <a:t>.</a:t>
            </a:r>
            <a:endParaRPr lang="en-US" sz="1700" spc="30"/>
          </a:p>
        </p:txBody>
      </p:sp>
      <p:sp>
        <p:nvSpPr>
          <p:cNvPr id="12" name="Title 1">
            <a:extLst>
              <a:ext uri="{FF2B5EF4-FFF2-40B4-BE49-F238E27FC236}">
                <a16:creationId xmlns:a16="http://schemas.microsoft.com/office/drawing/2014/main" id="{F3EACA6E-C3B3-B14C-8038-3ADCCB880F85}"/>
              </a:ext>
            </a:extLst>
          </p:cNvPr>
          <p:cNvSpPr>
            <a:spLocks noGrp="1"/>
          </p:cNvSpPr>
          <p:nvPr>
            <p:ph type="title"/>
          </p:nvPr>
        </p:nvSpPr>
        <p:spPr>
          <a:xfrm>
            <a:off x="609600" y="274638"/>
            <a:ext cx="7924800" cy="1143000"/>
          </a:xfrm>
        </p:spPr>
        <p:txBody>
          <a:bodyPr vert="horz" lIns="91440" tIns="45720" rIns="91440" bIns="45720" rtlCol="0" anchor="b" anchorCtr="0">
            <a:normAutofit/>
          </a:bodyPr>
          <a:lstStyle/>
          <a:p>
            <a:r>
              <a:rPr lang="en-US" kern="1200" cap="all" spc="50" baseline="0">
                <a:latin typeface="+mj-lt"/>
                <a:ea typeface="+mj-ea"/>
                <a:cs typeface="+mj-cs"/>
              </a:rPr>
              <a:t>                        </a:t>
            </a:r>
            <a:r>
              <a:rPr lang="en-US" sz="3600" kern="1200" cap="all" spc="50" baseline="0">
                <a:latin typeface="+mj-lt"/>
                <a:ea typeface="+mj-ea"/>
                <a:cs typeface="+mj-cs"/>
              </a:rPr>
              <a:t> </a:t>
            </a:r>
            <a:r>
              <a:rPr lang="en-US" sz="3600" kern="1200" cap="all" spc="50" baseline="0">
                <a:latin typeface="Dreaming Outloud Pro"/>
                <a:cs typeface="Dreaming Outloud Pro"/>
              </a:rPr>
              <a:t>Meta Skills  </a:t>
            </a:r>
          </a:p>
        </p:txBody>
      </p:sp>
    </p:spTree>
    <p:extLst>
      <p:ext uri="{BB962C8B-B14F-4D97-AF65-F5344CB8AC3E}">
        <p14:creationId xmlns:p14="http://schemas.microsoft.com/office/powerpoint/2010/main" val="1388776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S1 Presentation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28" y="1993404"/>
            <a:ext cx="3168352" cy="3168352"/>
          </a:xfrm>
          <a:prstGeom prst="rect">
            <a:avLst/>
          </a:prstGeom>
        </p:spPr>
      </p:pic>
    </p:spTree>
    <p:extLst>
      <p:ext uri="{BB962C8B-B14F-4D97-AF65-F5344CB8AC3E}">
        <p14:creationId xmlns:p14="http://schemas.microsoft.com/office/powerpoint/2010/main" val="4022205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3439305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675" y="3707"/>
            <a:ext cx="8118647"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NSEA/Show Jumping</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2" name="Rectangle 1"/>
          <p:cNvSpPr/>
          <p:nvPr/>
        </p:nvSpPr>
        <p:spPr>
          <a:xfrm>
            <a:off x="3622352" y="1620463"/>
            <a:ext cx="5414144" cy="1077218"/>
          </a:xfrm>
          <a:prstGeom prst="rect">
            <a:avLst/>
          </a:prstGeom>
        </p:spPr>
        <p:txBody>
          <a:bodyPr wrap="square" lIns="91440" tIns="45720" rIns="91440" bIns="45720" anchor="t">
            <a:spAutoFit/>
          </a:bodyPr>
          <a:lstStyle/>
          <a:p>
            <a:endParaRPr lang="en-GB" sz="2400"/>
          </a:p>
          <a:p>
            <a:br>
              <a:rPr lang="en-GB" sz="2000"/>
            </a:br>
            <a:endParaRPr lang="en-GB" sz="2000"/>
          </a:p>
        </p:txBody>
      </p:sp>
      <p:pic>
        <p:nvPicPr>
          <p:cNvPr id="8" name="Picture 8">
            <a:extLst>
              <a:ext uri="{FF2B5EF4-FFF2-40B4-BE49-F238E27FC236}">
                <a16:creationId xmlns:a16="http://schemas.microsoft.com/office/drawing/2014/main" id="{F0C1A0E3-4D56-9D27-C551-BFAC2F249621}"/>
              </a:ext>
            </a:extLst>
          </p:cNvPr>
          <p:cNvPicPr>
            <a:picLocks noChangeAspect="1"/>
          </p:cNvPicPr>
          <p:nvPr/>
        </p:nvPicPr>
        <p:blipFill>
          <a:blip r:embed="rId2"/>
          <a:stretch>
            <a:fillRect/>
          </a:stretch>
        </p:blipFill>
        <p:spPr>
          <a:xfrm>
            <a:off x="131094" y="2805821"/>
            <a:ext cx="3591464" cy="3703070"/>
          </a:xfrm>
          <a:prstGeom prst="rect">
            <a:avLst/>
          </a:prstGeom>
        </p:spPr>
      </p:pic>
      <p:pic>
        <p:nvPicPr>
          <p:cNvPr id="5" name="Picture 3">
            <a:extLst>
              <a:ext uri="{FF2B5EF4-FFF2-40B4-BE49-F238E27FC236}">
                <a16:creationId xmlns:a16="http://schemas.microsoft.com/office/drawing/2014/main" id="{70702A16-395C-7480-DD98-D0D1A38244B3}"/>
              </a:ext>
            </a:extLst>
          </p:cNvPr>
          <p:cNvPicPr>
            <a:picLocks noChangeAspect="1"/>
          </p:cNvPicPr>
          <p:nvPr/>
        </p:nvPicPr>
        <p:blipFill>
          <a:blip r:embed="rId3"/>
          <a:stretch>
            <a:fillRect/>
          </a:stretch>
        </p:blipFill>
        <p:spPr>
          <a:xfrm>
            <a:off x="3826938" y="3223142"/>
            <a:ext cx="4191318" cy="3166963"/>
          </a:xfrm>
          <a:prstGeom prst="rect">
            <a:avLst/>
          </a:prstGeom>
        </p:spPr>
      </p:pic>
      <p:pic>
        <p:nvPicPr>
          <p:cNvPr id="6" name="Picture 6">
            <a:extLst>
              <a:ext uri="{FF2B5EF4-FFF2-40B4-BE49-F238E27FC236}">
                <a16:creationId xmlns:a16="http://schemas.microsoft.com/office/drawing/2014/main" id="{C638348D-83B5-A148-6737-C01E8532B4D5}"/>
              </a:ext>
            </a:extLst>
          </p:cNvPr>
          <p:cNvPicPr>
            <a:picLocks noChangeAspect="1"/>
          </p:cNvPicPr>
          <p:nvPr/>
        </p:nvPicPr>
        <p:blipFill>
          <a:blip r:embed="rId4"/>
          <a:stretch>
            <a:fillRect/>
          </a:stretch>
        </p:blipFill>
        <p:spPr>
          <a:xfrm>
            <a:off x="7464192" y="1027324"/>
            <a:ext cx="1500519" cy="3260993"/>
          </a:xfrm>
          <a:prstGeom prst="rect">
            <a:avLst/>
          </a:prstGeom>
        </p:spPr>
      </p:pic>
      <p:sp>
        <p:nvSpPr>
          <p:cNvPr id="9" name="Title 1">
            <a:extLst>
              <a:ext uri="{FF2B5EF4-FFF2-40B4-BE49-F238E27FC236}">
                <a16:creationId xmlns:a16="http://schemas.microsoft.com/office/drawing/2014/main" id="{862121F4-A69D-0271-420C-822A0AEB1CC5}"/>
              </a:ext>
            </a:extLst>
          </p:cNvPr>
          <p:cNvSpPr txBox="1">
            <a:spLocks/>
          </p:cNvSpPr>
          <p:nvPr/>
        </p:nvSpPr>
        <p:spPr>
          <a:xfrm>
            <a:off x="572154" y="1305028"/>
            <a:ext cx="6367251" cy="1143000"/>
          </a:xfrm>
          <a:prstGeom prst="rect">
            <a:avLst/>
          </a:prstGeom>
        </p:spPr>
        <p:txBody>
          <a:bodyPr lIns="91440" tIns="45720" rIns="91440" bIns="45720" anchor="t"/>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NSEA TEAM ATTENDING </a:t>
            </a:r>
            <a:r>
              <a:rPr lang="en-GB" dirty="0" err="1"/>
              <a:t>Hickstead</a:t>
            </a:r>
            <a:r>
              <a:rPr lang="en-GB" dirty="0"/>
              <a:t> - </a:t>
            </a:r>
            <a:endParaRPr lang="en-US" dirty="0"/>
          </a:p>
          <a:p>
            <a:r>
              <a:rPr lang="en-GB" dirty="0"/>
              <a:t>Team of the year shortlisted</a:t>
            </a:r>
          </a:p>
        </p:txBody>
      </p:sp>
    </p:spTree>
    <p:extLst>
      <p:ext uri="{BB962C8B-B14F-4D97-AF65-F5344CB8AC3E}">
        <p14:creationId xmlns:p14="http://schemas.microsoft.com/office/powerpoint/2010/main" val="42920706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6674" y="-2286"/>
            <a:ext cx="5832648"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Kiera Graham</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2" name="Rectangle 1"/>
          <p:cNvSpPr/>
          <p:nvPr/>
        </p:nvSpPr>
        <p:spPr>
          <a:xfrm>
            <a:off x="3707903" y="1628800"/>
            <a:ext cx="4896543" cy="461665"/>
          </a:xfrm>
          <a:prstGeom prst="rect">
            <a:avLst/>
          </a:prstGeom>
        </p:spPr>
        <p:txBody>
          <a:bodyPr wrap="square" lIns="91440" tIns="45720" rIns="91440" bIns="45720" anchor="t">
            <a:spAutoFit/>
          </a:bodyPr>
          <a:lstStyle/>
          <a:p>
            <a:endParaRPr lang="en-GB" sz="2400" b="1">
              <a:solidFill>
                <a:srgbClr val="FFFF00"/>
              </a:solidFill>
            </a:endParaRPr>
          </a:p>
        </p:txBody>
      </p:sp>
      <p:pic>
        <p:nvPicPr>
          <p:cNvPr id="5" name="Picture 6">
            <a:extLst>
              <a:ext uri="{FF2B5EF4-FFF2-40B4-BE49-F238E27FC236}">
                <a16:creationId xmlns:a16="http://schemas.microsoft.com/office/drawing/2014/main" id="{064BD1F7-BB5A-73B3-57AE-A973A195062B}"/>
              </a:ext>
            </a:extLst>
          </p:cNvPr>
          <p:cNvPicPr>
            <a:picLocks noChangeAspect="1"/>
          </p:cNvPicPr>
          <p:nvPr/>
        </p:nvPicPr>
        <p:blipFill rotWithShape="1">
          <a:blip r:embed="rId3"/>
          <a:srcRect l="64575" t="1617" r="-202" b="-270"/>
          <a:stretch/>
        </p:blipFill>
        <p:spPr>
          <a:xfrm>
            <a:off x="594073" y="1333851"/>
            <a:ext cx="2254277" cy="4683505"/>
          </a:xfrm>
          <a:prstGeom prst="rect">
            <a:avLst/>
          </a:prstGeom>
        </p:spPr>
      </p:pic>
      <p:sp>
        <p:nvSpPr>
          <p:cNvPr id="3" name="TextBox 2">
            <a:extLst>
              <a:ext uri="{FF2B5EF4-FFF2-40B4-BE49-F238E27FC236}">
                <a16:creationId xmlns:a16="http://schemas.microsoft.com/office/drawing/2014/main" id="{9D960D31-6911-073F-14F2-0260F969F397}"/>
              </a:ext>
            </a:extLst>
          </p:cNvPr>
          <p:cNvSpPr txBox="1"/>
          <p:nvPr/>
        </p:nvSpPr>
        <p:spPr>
          <a:xfrm>
            <a:off x="3168300" y="1473268"/>
            <a:ext cx="5032749"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rgbClr val="FFFF00"/>
                </a:solidFill>
              </a:rPr>
              <a:t>Highlights</a:t>
            </a:r>
          </a:p>
          <a:p>
            <a:endParaRPr lang="en-GB" dirty="0">
              <a:solidFill>
                <a:srgbClr val="FFFF00"/>
              </a:solidFill>
            </a:endParaRPr>
          </a:p>
          <a:p>
            <a:pPr marL="285750" indent="-285750">
              <a:buFont typeface="Arial"/>
              <a:buChar char="•"/>
            </a:pPr>
            <a:r>
              <a:rPr lang="en-GB" dirty="0">
                <a:solidFill>
                  <a:srgbClr val="FFFF00"/>
                </a:solidFill>
              </a:rPr>
              <a:t>British show jumping newcomer 1.10 1st</a:t>
            </a:r>
          </a:p>
          <a:p>
            <a:pPr marL="285750" indent="-285750">
              <a:buFont typeface="Arial"/>
              <a:buChar char="•"/>
            </a:pPr>
            <a:endParaRPr lang="en-GB" dirty="0">
              <a:solidFill>
                <a:srgbClr val="FFFF00"/>
              </a:solidFill>
            </a:endParaRPr>
          </a:p>
          <a:p>
            <a:pPr marL="285750" indent="-285750">
              <a:buFont typeface="Arial"/>
              <a:buChar char="•"/>
            </a:pPr>
            <a:r>
              <a:rPr lang="en-GB" dirty="0">
                <a:solidFill>
                  <a:srgbClr val="FFFF00"/>
                </a:solidFill>
              </a:rPr>
              <a:t>Qualified for  British show jumping members cup 1.15m</a:t>
            </a:r>
          </a:p>
          <a:p>
            <a:pPr marL="285750" indent="-285750">
              <a:buFont typeface="Arial"/>
              <a:buChar char="•"/>
            </a:pPr>
            <a:endParaRPr lang="en-GB" dirty="0">
              <a:solidFill>
                <a:srgbClr val="FFFF00"/>
              </a:solidFill>
            </a:endParaRPr>
          </a:p>
          <a:p>
            <a:pPr marL="285750" indent="-285750">
              <a:buFont typeface="Arial"/>
              <a:buChar char="•"/>
            </a:pPr>
            <a:r>
              <a:rPr lang="en-GB" dirty="0">
                <a:solidFill>
                  <a:srgbClr val="FFFF00"/>
                </a:solidFill>
              </a:rPr>
              <a:t>Aintree equestrian British show jumping – 3rd 1.15</a:t>
            </a:r>
          </a:p>
          <a:p>
            <a:pPr marL="285750" indent="-285750">
              <a:buFont typeface="Arial"/>
              <a:buChar char="•"/>
            </a:pPr>
            <a:endParaRPr lang="en-GB" dirty="0">
              <a:solidFill>
                <a:srgbClr val="FFFF00"/>
              </a:solidFill>
            </a:endParaRPr>
          </a:p>
          <a:p>
            <a:pPr marL="285750" indent="-285750">
              <a:buFont typeface="Arial"/>
              <a:buChar char="•"/>
            </a:pPr>
            <a:r>
              <a:rPr lang="en-GB" dirty="0">
                <a:solidFill>
                  <a:srgbClr val="FFFF00"/>
                </a:solidFill>
              </a:rPr>
              <a:t>Completed NPA's in yard routines at level 4 &amp; 5</a:t>
            </a:r>
          </a:p>
          <a:p>
            <a:pPr marL="285750" indent="-285750">
              <a:buFont typeface="Arial"/>
              <a:buChar char="•"/>
            </a:pPr>
            <a:endParaRPr lang="en-GB" dirty="0">
              <a:solidFill>
                <a:srgbClr val="FFFF00"/>
              </a:solidFill>
            </a:endParaRPr>
          </a:p>
          <a:p>
            <a:pPr marL="285750" indent="-285750">
              <a:buFont typeface="Arial"/>
              <a:buChar char="•"/>
            </a:pPr>
            <a:r>
              <a:rPr lang="en-GB" dirty="0">
                <a:solidFill>
                  <a:srgbClr val="FFFF00"/>
                </a:solidFill>
              </a:rPr>
              <a:t>Works at Ian Jardine Racing to gain experience on a professional yard</a:t>
            </a:r>
          </a:p>
        </p:txBody>
      </p:sp>
    </p:spTree>
    <p:extLst>
      <p:ext uri="{BB962C8B-B14F-4D97-AF65-F5344CB8AC3E}">
        <p14:creationId xmlns:p14="http://schemas.microsoft.com/office/powerpoint/2010/main" val="276959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6674" y="-2286"/>
            <a:ext cx="5832648"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Tara Kane</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2" name="Rectangle 1"/>
          <p:cNvSpPr/>
          <p:nvPr/>
        </p:nvSpPr>
        <p:spPr>
          <a:xfrm>
            <a:off x="3765413" y="3397215"/>
            <a:ext cx="4896543" cy="461665"/>
          </a:xfrm>
          <a:prstGeom prst="rect">
            <a:avLst/>
          </a:prstGeom>
        </p:spPr>
        <p:txBody>
          <a:bodyPr wrap="square" lIns="91440" tIns="45720" rIns="91440" bIns="45720" anchor="t">
            <a:spAutoFit/>
          </a:bodyPr>
          <a:lstStyle/>
          <a:p>
            <a:endParaRPr lang="en-GB" sz="2400" b="1">
              <a:solidFill>
                <a:srgbClr val="FFFF00"/>
              </a:solidFill>
            </a:endParaRPr>
          </a:p>
        </p:txBody>
      </p:sp>
      <p:pic>
        <p:nvPicPr>
          <p:cNvPr id="4" name="Picture 4" descr="A picture containing grass, outdoor, tree, field&#10;&#10;Description automatically generated">
            <a:extLst>
              <a:ext uri="{FF2B5EF4-FFF2-40B4-BE49-F238E27FC236}">
                <a16:creationId xmlns:a16="http://schemas.microsoft.com/office/drawing/2014/main" id="{8E37EF41-1D72-08CA-2BF7-C780BFC94311}"/>
              </a:ext>
            </a:extLst>
          </p:cNvPr>
          <p:cNvPicPr>
            <a:picLocks noChangeAspect="1"/>
          </p:cNvPicPr>
          <p:nvPr/>
        </p:nvPicPr>
        <p:blipFill>
          <a:blip r:embed="rId3"/>
          <a:stretch>
            <a:fillRect/>
          </a:stretch>
        </p:blipFill>
        <p:spPr>
          <a:xfrm>
            <a:off x="612475" y="1632756"/>
            <a:ext cx="3016369" cy="3995053"/>
          </a:xfrm>
          <a:prstGeom prst="rect">
            <a:avLst/>
          </a:prstGeom>
        </p:spPr>
      </p:pic>
      <p:sp>
        <p:nvSpPr>
          <p:cNvPr id="3" name="TextBox 2">
            <a:extLst>
              <a:ext uri="{FF2B5EF4-FFF2-40B4-BE49-F238E27FC236}">
                <a16:creationId xmlns:a16="http://schemas.microsoft.com/office/drawing/2014/main" id="{9B7968DD-C3E3-FCC2-74E2-50D190698D49}"/>
              </a:ext>
            </a:extLst>
          </p:cNvPr>
          <p:cNvSpPr txBox="1"/>
          <p:nvPr/>
        </p:nvSpPr>
        <p:spPr>
          <a:xfrm>
            <a:off x="4258804" y="601073"/>
            <a:ext cx="4572642" cy="58785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FFFF00"/>
                </a:solidFill>
              </a:rPr>
              <a:t>Highlights</a:t>
            </a:r>
          </a:p>
          <a:p>
            <a:endParaRPr lang="en-GB" sz="2000" dirty="0">
              <a:solidFill>
                <a:srgbClr val="FFFF00"/>
              </a:solidFill>
            </a:endParaRPr>
          </a:p>
          <a:p>
            <a:pPr marL="285750" indent="-285750">
              <a:buFont typeface="Arial"/>
              <a:buChar char="•"/>
            </a:pPr>
            <a:r>
              <a:rPr lang="en-GB" sz="2000" dirty="0">
                <a:solidFill>
                  <a:srgbClr val="FFFF00"/>
                </a:solidFill>
              </a:rPr>
              <a:t>Qualified to attend NSEA </a:t>
            </a:r>
            <a:r>
              <a:rPr lang="en-GB" sz="2000" dirty="0" err="1">
                <a:solidFill>
                  <a:srgbClr val="FFFF00"/>
                </a:solidFill>
              </a:rPr>
              <a:t>Hickstead</a:t>
            </a:r>
            <a:endParaRPr lang="en-GB" sz="2000" dirty="0">
              <a:solidFill>
                <a:srgbClr val="FFFF00"/>
              </a:solidFill>
            </a:endParaRP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Qualified to attend the Royal Highland show = 2nd place finish</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Selected to represent Scotland BE team at Bishop Burton</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Selected to represent Scotland at UK championships at Warwickshire</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British shooting championships</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Part of the school rugby team who won recent school's competition</a:t>
            </a:r>
          </a:p>
          <a:p>
            <a:pPr algn="l"/>
            <a:endParaRPr lang="en-GB"/>
          </a:p>
          <a:p>
            <a:endParaRPr lang="en-GB"/>
          </a:p>
        </p:txBody>
      </p:sp>
    </p:spTree>
    <p:extLst>
      <p:ext uri="{BB962C8B-B14F-4D97-AF65-F5344CB8AC3E}">
        <p14:creationId xmlns:p14="http://schemas.microsoft.com/office/powerpoint/2010/main" val="9483741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044837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6532" y="-148119"/>
            <a:ext cx="5832648" cy="1200329"/>
          </a:xfrm>
          <a:prstGeom prst="rect">
            <a:avLst/>
          </a:prstGeom>
          <a:noFill/>
        </p:spPr>
        <p:txBody>
          <a:bodyPr wrap="square" lIns="91440" tIns="45720" rIns="91440" bIns="45720">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Swimming</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4" name="Content Placeholder 2"/>
          <p:cNvSpPr txBox="1">
            <a:spLocks/>
          </p:cNvSpPr>
          <p:nvPr/>
        </p:nvSpPr>
        <p:spPr>
          <a:xfrm>
            <a:off x="551627" y="993934"/>
            <a:ext cx="7906408" cy="5450348"/>
          </a:xfrm>
          <a:prstGeom prst="rect">
            <a:avLst/>
          </a:prstGeom>
        </p:spPr>
        <p:txBody>
          <a:bodyPr vert="horz" lIns="91440" tIns="45720" rIns="91440" bIns="45720" rtlCol="0" anchor="t">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n-GB" sz="1400" b="1"/>
              <a:t>Regional Schools Championships Results</a:t>
            </a:r>
            <a:endParaRPr lang="en-GB" sz="1400"/>
          </a:p>
          <a:p>
            <a:r>
              <a:rPr lang="en-GB" sz="1400" b="1">
                <a:solidFill>
                  <a:srgbClr val="FFFF00"/>
                </a:solidFill>
                <a:latin typeface="Calibri"/>
                <a:ea typeface="+mn-lt"/>
                <a:cs typeface="+mn-lt"/>
              </a:rPr>
              <a:t>Kayla </a:t>
            </a:r>
            <a:r>
              <a:rPr lang="en-GB" sz="1400" b="1" err="1">
                <a:solidFill>
                  <a:srgbClr val="FFFF00"/>
                </a:solidFill>
                <a:latin typeface="Calibri"/>
                <a:ea typeface="+mn-lt"/>
                <a:cs typeface="+mn-lt"/>
              </a:rPr>
              <a:t>Dinnin</a:t>
            </a:r>
            <a:endParaRPr lang="en-GB" sz="1400" b="1">
              <a:latin typeface="Calibri"/>
              <a:ea typeface="+mn-lt"/>
              <a:cs typeface="+mn-lt"/>
            </a:endParaRPr>
          </a:p>
          <a:p>
            <a:pPr>
              <a:buFont typeface="Calibri" pitchFamily="34" charset="0"/>
              <a:buChar char="-"/>
            </a:pPr>
            <a:r>
              <a:rPr lang="en-GB" sz="1400">
                <a:latin typeface="Calibri"/>
                <a:ea typeface="+mn-lt"/>
                <a:cs typeface="+mn-lt"/>
              </a:rPr>
              <a:t>silver 15-16 200m freestyle</a:t>
            </a:r>
            <a:endParaRPr lang="en-GB" sz="1400" b="1">
              <a:latin typeface="Calibri"/>
              <a:ea typeface="+mn-lt"/>
              <a:cs typeface="+mn-lt"/>
            </a:endParaRPr>
          </a:p>
          <a:p>
            <a:pPr>
              <a:buFont typeface="Calibri" pitchFamily="34" charset="0"/>
              <a:buChar char="-"/>
            </a:pPr>
            <a:r>
              <a:rPr lang="en-GB" sz="1400">
                <a:latin typeface="Calibri"/>
                <a:ea typeface="+mn-lt"/>
                <a:cs typeface="+mn-lt"/>
              </a:rPr>
              <a:t> silver 15-16 200m IM</a:t>
            </a:r>
            <a:endParaRPr lang="en-GB" sz="1400" b="1">
              <a:latin typeface="Calibri"/>
              <a:ea typeface="+mn-lt"/>
              <a:cs typeface="+mn-lt"/>
            </a:endParaRPr>
          </a:p>
          <a:p>
            <a:pPr>
              <a:buFont typeface="Calibri" pitchFamily="34" charset="0"/>
              <a:buChar char="-"/>
            </a:pPr>
            <a:r>
              <a:rPr lang="en-GB" sz="1400">
                <a:latin typeface="Calibri"/>
                <a:ea typeface="+mn-lt"/>
                <a:cs typeface="+mn-lt"/>
              </a:rPr>
              <a:t>bronze 15-16 100m freestyle</a:t>
            </a:r>
          </a:p>
          <a:p>
            <a:pPr>
              <a:buFont typeface="Calibri" pitchFamily="34" charset="0"/>
              <a:buChar char="-"/>
            </a:pPr>
            <a:r>
              <a:rPr lang="en-GB" sz="1400">
                <a:latin typeface="Calibri"/>
                <a:ea typeface="+mn-lt"/>
                <a:cs typeface="+mn-lt"/>
              </a:rPr>
              <a:t>bronze 15-16 400m freestyle</a:t>
            </a:r>
          </a:p>
          <a:p>
            <a:r>
              <a:rPr lang="en-GB" sz="1400">
                <a:solidFill>
                  <a:srgbClr val="FFFF00"/>
                </a:solidFill>
                <a:latin typeface="Calibri"/>
                <a:ea typeface="+mn-lt"/>
                <a:cs typeface="+mn-lt"/>
              </a:rPr>
              <a:t>Carly Black</a:t>
            </a:r>
            <a:r>
              <a:rPr lang="en-GB" sz="1400">
                <a:latin typeface="Calibri"/>
                <a:ea typeface="+mn-lt"/>
                <a:cs typeface="+mn-lt"/>
              </a:rPr>
              <a:t> </a:t>
            </a:r>
          </a:p>
          <a:p>
            <a:pPr>
              <a:buFont typeface="Calibri" pitchFamily="34" charset="0"/>
              <a:buChar char="-"/>
            </a:pPr>
            <a:r>
              <a:rPr lang="en-GB" sz="1400">
                <a:latin typeface="Calibri"/>
                <a:ea typeface="+mn-lt"/>
                <a:cs typeface="+mn-lt"/>
              </a:rPr>
              <a:t> silver 13-14 200m backstroke</a:t>
            </a:r>
            <a:endParaRPr lang="en-GB" sz="1400"/>
          </a:p>
          <a:p>
            <a:pPr>
              <a:buFont typeface="Calibri" pitchFamily="34" charset="0"/>
              <a:buChar char="-"/>
            </a:pPr>
            <a:r>
              <a:rPr lang="en-GB" sz="1400">
                <a:latin typeface="Calibri"/>
                <a:ea typeface="+mn-lt"/>
                <a:cs typeface="+mn-lt"/>
              </a:rPr>
              <a:t>bronze 13-14 200m IM</a:t>
            </a:r>
            <a:endParaRPr lang="en-GB" sz="1400"/>
          </a:p>
          <a:p>
            <a:pPr>
              <a:buFont typeface="Calibri" pitchFamily="34" charset="0"/>
              <a:buChar char="-"/>
            </a:pPr>
            <a:r>
              <a:rPr lang="en-GB" sz="1400">
                <a:latin typeface="Calibri"/>
                <a:ea typeface="+mn-lt"/>
                <a:cs typeface="+mn-lt"/>
              </a:rPr>
              <a:t>bronze 13-14 400m freestyle</a:t>
            </a:r>
          </a:p>
          <a:p>
            <a:r>
              <a:rPr lang="en-GB" sz="1400">
                <a:solidFill>
                  <a:srgbClr val="FFFF00"/>
                </a:solidFill>
                <a:latin typeface="Calibri"/>
                <a:ea typeface="+mn-lt"/>
                <a:cs typeface="+mn-lt"/>
              </a:rPr>
              <a:t>Catherine Adkins</a:t>
            </a:r>
            <a:r>
              <a:rPr lang="en-GB" sz="1400">
                <a:latin typeface="Calibri"/>
                <a:ea typeface="+mn-lt"/>
                <a:cs typeface="+mn-lt"/>
              </a:rPr>
              <a:t> -</a:t>
            </a:r>
          </a:p>
          <a:p>
            <a:pPr>
              <a:buFont typeface="Calibri" pitchFamily="34" charset="0"/>
              <a:buChar char="-"/>
            </a:pPr>
            <a:r>
              <a:rPr lang="en-GB" sz="1400">
                <a:latin typeface="Calibri"/>
                <a:ea typeface="+mn-lt"/>
                <a:cs typeface="+mn-lt"/>
              </a:rPr>
              <a:t>silver 15-16 100m breaststroke</a:t>
            </a:r>
            <a:endParaRPr lang="en-GB" sz="1400"/>
          </a:p>
          <a:p>
            <a:pPr>
              <a:buFont typeface="Calibri" pitchFamily="34" charset="0"/>
              <a:buChar char="-"/>
            </a:pPr>
            <a:r>
              <a:rPr lang="en-GB" sz="1400">
                <a:latin typeface="Calibri"/>
                <a:ea typeface="+mn-lt"/>
                <a:cs typeface="+mn-lt"/>
              </a:rPr>
              <a:t>silver 15-16 200m breaststroke</a:t>
            </a:r>
          </a:p>
          <a:p>
            <a:r>
              <a:rPr lang="en-GB" sz="1400">
                <a:solidFill>
                  <a:srgbClr val="FFFF00"/>
                </a:solidFill>
                <a:latin typeface="Calibri"/>
                <a:ea typeface="+mn-lt"/>
                <a:cs typeface="+mn-lt"/>
              </a:rPr>
              <a:t>Finn Patterson </a:t>
            </a:r>
          </a:p>
          <a:p>
            <a:pPr>
              <a:buFont typeface="Calibri" pitchFamily="34" charset="0"/>
              <a:buChar char="-"/>
            </a:pPr>
            <a:r>
              <a:rPr lang="en-GB" sz="1400">
                <a:latin typeface="Calibri"/>
                <a:ea typeface="+mn-lt"/>
                <a:cs typeface="+mn-lt"/>
              </a:rPr>
              <a:t>gold 17-19 200m breaststroke</a:t>
            </a:r>
            <a:endParaRPr lang="en-GB" sz="1400"/>
          </a:p>
          <a:p>
            <a:pPr>
              <a:buFont typeface="Calibri" pitchFamily="34" charset="0"/>
              <a:buChar char="-"/>
            </a:pPr>
            <a:r>
              <a:rPr lang="en-GB" sz="1400">
                <a:latin typeface="Calibri"/>
                <a:ea typeface="+mn-lt"/>
                <a:cs typeface="+mn-lt"/>
              </a:rPr>
              <a:t> silver 17-19 100m freestyle</a:t>
            </a:r>
          </a:p>
          <a:p>
            <a:pPr>
              <a:buFont typeface="Calibri" pitchFamily="34" charset="0"/>
              <a:buChar char="-"/>
            </a:pPr>
            <a:r>
              <a:rPr lang="en-GB" sz="1400">
                <a:latin typeface="Calibri"/>
                <a:ea typeface="+mn-lt"/>
                <a:cs typeface="+mn-lt"/>
              </a:rPr>
              <a:t> silver 17-19 200m IM</a:t>
            </a:r>
          </a:p>
        </p:txBody>
      </p:sp>
      <p:pic>
        <p:nvPicPr>
          <p:cNvPr id="3" name="Picture 5" descr="A group of people posing for a photo&#10;&#10;Description automatically generated">
            <a:extLst>
              <a:ext uri="{FF2B5EF4-FFF2-40B4-BE49-F238E27FC236}">
                <a16:creationId xmlns:a16="http://schemas.microsoft.com/office/drawing/2014/main" id="{C0B934E0-EE4E-33DD-4338-E32347AF6732}"/>
              </a:ext>
            </a:extLst>
          </p:cNvPr>
          <p:cNvPicPr>
            <a:picLocks noChangeAspect="1"/>
          </p:cNvPicPr>
          <p:nvPr/>
        </p:nvPicPr>
        <p:blipFill>
          <a:blip r:embed="rId2"/>
          <a:stretch>
            <a:fillRect/>
          </a:stretch>
        </p:blipFill>
        <p:spPr>
          <a:xfrm>
            <a:off x="4854492" y="1310655"/>
            <a:ext cx="3473067" cy="4039210"/>
          </a:xfrm>
          <a:prstGeom prst="rect">
            <a:avLst/>
          </a:prstGeom>
        </p:spPr>
      </p:pic>
    </p:spTree>
    <p:extLst>
      <p:ext uri="{BB962C8B-B14F-4D97-AF65-F5344CB8AC3E}">
        <p14:creationId xmlns:p14="http://schemas.microsoft.com/office/powerpoint/2010/main" val="24183255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4248382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29832"/>
            <a:ext cx="7056784" cy="2308324"/>
          </a:xfrm>
          <a:prstGeom prst="rect">
            <a:avLst/>
          </a:prstGeom>
          <a:noFill/>
        </p:spPr>
        <p:txBody>
          <a:bodyPr wrap="square" lIns="91440" tIns="45720" rIns="91440" bIns="45720">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Pistol Shooting</a:t>
            </a:r>
            <a:endParaRPr lang="en-US" sz="2500">
              <a:ln w="18415" cmpd="sng">
                <a:solidFill>
                  <a:srgbClr val="FF0000"/>
                </a:solidFill>
                <a:prstDash val="solid"/>
              </a:ln>
              <a:solidFill>
                <a:srgbClr val="FF0000"/>
              </a:solidFill>
              <a:effectLst>
                <a:outerShdw blurRad="63500" dir="3600000" algn="tl" rotWithShape="0">
                  <a:srgbClr val="000000">
                    <a:alpha val="70000"/>
                  </a:srgbClr>
                </a:outerShdw>
              </a:effectLst>
            </a:endParaRPr>
          </a:p>
          <a:p>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179512" y="1412776"/>
            <a:ext cx="4896544" cy="525658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endParaRPr lang="en-GB" sz="1600" i="1"/>
          </a:p>
          <a:p>
            <a:endParaRPr lang="en-GB" sz="1600" i="1"/>
          </a:p>
          <a:p>
            <a:endParaRPr lang="en-GB" b="1" u="sng">
              <a:solidFill>
                <a:srgbClr val="FFFF00"/>
              </a:solidFill>
            </a:endParaRPr>
          </a:p>
          <a:p>
            <a:pPr marL="0" indent="0">
              <a:buFont typeface="Arial" pitchFamily="34" charset="0"/>
              <a:buNone/>
            </a:pPr>
            <a:endParaRPr lang="en-GB"/>
          </a:p>
        </p:txBody>
      </p:sp>
      <p:sp>
        <p:nvSpPr>
          <p:cNvPr id="7" name="Content Placeholder 2"/>
          <p:cNvSpPr txBox="1">
            <a:spLocks/>
          </p:cNvSpPr>
          <p:nvPr/>
        </p:nvSpPr>
        <p:spPr>
          <a:xfrm>
            <a:off x="4696037" y="1052736"/>
            <a:ext cx="4772508" cy="181778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endParaRPr lang="en-GB" sz="1800" b="1">
              <a:solidFill>
                <a:srgbClr val="FFFF00"/>
              </a:solidFill>
            </a:endParaRPr>
          </a:p>
          <a:p>
            <a:pPr marL="1828800" lvl="4" indent="0">
              <a:buFont typeface="Arial" pitchFamily="34" charset="0"/>
              <a:buNone/>
            </a:pPr>
            <a:endParaRPr lang="en-GB" i="1"/>
          </a:p>
          <a:p>
            <a:pPr marL="1828800" lvl="4" indent="0">
              <a:buFont typeface="Arial" pitchFamily="34" charset="0"/>
              <a:buNone/>
            </a:pPr>
            <a:endParaRPr lang="en-GB" i="1"/>
          </a:p>
          <a:p>
            <a:pPr marL="1828800" lvl="4" indent="0">
              <a:buFont typeface="Arial" pitchFamily="34" charset="0"/>
              <a:buNone/>
            </a:pPr>
            <a:endParaRPr lang="en-GB" i="1"/>
          </a:p>
          <a:p>
            <a:pPr marL="1828800" lvl="4" indent="0">
              <a:buFont typeface="Arial" pitchFamily="34" charset="0"/>
              <a:buNone/>
            </a:pPr>
            <a:endParaRPr lang="en-GB" i="1"/>
          </a:p>
          <a:p>
            <a:pPr marL="0" indent="0">
              <a:buFont typeface="Arial" pitchFamily="34" charset="0"/>
              <a:buNone/>
            </a:pPr>
            <a:endParaRPr lang="en-GB"/>
          </a:p>
        </p:txBody>
      </p:sp>
      <p:sp>
        <p:nvSpPr>
          <p:cNvPr id="2" name="Rectangle 1"/>
          <p:cNvSpPr/>
          <p:nvPr/>
        </p:nvSpPr>
        <p:spPr>
          <a:xfrm>
            <a:off x="3934156" y="2262092"/>
            <a:ext cx="4904309" cy="3724096"/>
          </a:xfrm>
          <a:prstGeom prst="rect">
            <a:avLst/>
          </a:prstGeom>
        </p:spPr>
        <p:txBody>
          <a:bodyPr wrap="square" lIns="91440" tIns="45720" rIns="91440" bIns="45720" anchor="t">
            <a:spAutoFit/>
          </a:bodyPr>
          <a:lstStyle/>
          <a:p>
            <a:endParaRPr lang="en-GB" sz="2000"/>
          </a:p>
          <a:p>
            <a:r>
              <a:rPr lang="en-GB" sz="2000" dirty="0"/>
              <a:t>Most improved – Brodie Lewis</a:t>
            </a:r>
          </a:p>
          <a:p>
            <a:endParaRPr lang="en-GB" sz="2000">
              <a:ea typeface="+mn-lt"/>
              <a:cs typeface="+mn-lt"/>
            </a:endParaRPr>
          </a:p>
          <a:p>
            <a:r>
              <a:rPr lang="en-GB" sz="2000" dirty="0">
                <a:ea typeface="+mn-lt"/>
                <a:cs typeface="+mn-lt"/>
              </a:rPr>
              <a:t>Most improved - Jake </a:t>
            </a:r>
            <a:r>
              <a:rPr lang="en-GB" sz="2000" dirty="0" err="1">
                <a:ea typeface="+mn-lt"/>
                <a:cs typeface="+mn-lt"/>
              </a:rPr>
              <a:t>McKill</a:t>
            </a:r>
            <a:endParaRPr lang="en-GB" sz="2000" dirty="0" err="1"/>
          </a:p>
          <a:p>
            <a:endParaRPr lang="en-GB" sz="2000">
              <a:ea typeface="+mn-lt"/>
              <a:cs typeface="+mn-lt"/>
            </a:endParaRPr>
          </a:p>
          <a:p>
            <a:r>
              <a:rPr lang="en-GB" sz="2000" dirty="0">
                <a:ea typeface="+mn-lt"/>
                <a:cs typeface="+mn-lt"/>
              </a:rPr>
              <a:t>Intermediate Performance Award – Jack Edgar</a:t>
            </a:r>
          </a:p>
          <a:p>
            <a:endParaRPr lang="en-GB" sz="2000">
              <a:ea typeface="+mn-lt"/>
              <a:cs typeface="+mn-lt"/>
            </a:endParaRPr>
          </a:p>
          <a:p>
            <a:r>
              <a:rPr lang="en-GB" sz="2000" dirty="0">
                <a:ea typeface="+mn-lt"/>
                <a:cs typeface="+mn-lt"/>
              </a:rPr>
              <a:t>Performance Award – Finlay </a:t>
            </a:r>
            <a:r>
              <a:rPr lang="en-GB" sz="2000" dirty="0" err="1">
                <a:ea typeface="+mn-lt"/>
                <a:cs typeface="+mn-lt"/>
              </a:rPr>
              <a:t>Moffat</a:t>
            </a:r>
            <a:endParaRPr lang="en-GB" sz="2000" dirty="0">
              <a:ea typeface="+mn-lt"/>
              <a:cs typeface="+mn-lt"/>
            </a:endParaRPr>
          </a:p>
          <a:p>
            <a:endParaRPr lang="en-GB" sz="2000">
              <a:ea typeface="+mn-lt"/>
              <a:cs typeface="+mn-lt"/>
            </a:endParaRPr>
          </a:p>
          <a:p>
            <a:endParaRPr lang="en-GB" sz="2000"/>
          </a:p>
          <a:p>
            <a:endParaRPr lang="en-GB"/>
          </a:p>
          <a:p>
            <a:endParaRPr lang="en-GB"/>
          </a:p>
        </p:txBody>
      </p:sp>
      <p:pic>
        <p:nvPicPr>
          <p:cNvPr id="11" name="Picture 11">
            <a:extLst>
              <a:ext uri="{FF2B5EF4-FFF2-40B4-BE49-F238E27FC236}">
                <a16:creationId xmlns:a16="http://schemas.microsoft.com/office/drawing/2014/main" id="{BDD92F3E-16FB-39F5-A9FD-2F1A87CE4639}"/>
              </a:ext>
            </a:extLst>
          </p:cNvPr>
          <p:cNvPicPr>
            <a:picLocks noChangeAspect="1"/>
          </p:cNvPicPr>
          <p:nvPr/>
        </p:nvPicPr>
        <p:blipFill>
          <a:blip r:embed="rId2"/>
          <a:stretch>
            <a:fillRect/>
          </a:stretch>
        </p:blipFill>
        <p:spPr>
          <a:xfrm>
            <a:off x="813758" y="3881168"/>
            <a:ext cx="2743200" cy="2057400"/>
          </a:xfrm>
          <a:prstGeom prst="rect">
            <a:avLst/>
          </a:prstGeom>
        </p:spPr>
      </p:pic>
      <p:pic>
        <p:nvPicPr>
          <p:cNvPr id="12" name="Picture 12">
            <a:extLst>
              <a:ext uri="{FF2B5EF4-FFF2-40B4-BE49-F238E27FC236}">
                <a16:creationId xmlns:a16="http://schemas.microsoft.com/office/drawing/2014/main" id="{E3EB2EE7-D8AA-BD31-47DF-7A3FF8798CF8}"/>
              </a:ext>
            </a:extLst>
          </p:cNvPr>
          <p:cNvPicPr>
            <a:picLocks noChangeAspect="1"/>
          </p:cNvPicPr>
          <p:nvPr/>
        </p:nvPicPr>
        <p:blipFill>
          <a:blip r:embed="rId3"/>
          <a:stretch>
            <a:fillRect/>
          </a:stretch>
        </p:blipFill>
        <p:spPr>
          <a:xfrm>
            <a:off x="813758" y="1580791"/>
            <a:ext cx="2743200" cy="2057400"/>
          </a:xfrm>
          <a:prstGeom prst="rect">
            <a:avLst/>
          </a:prstGeom>
        </p:spPr>
      </p:pic>
      <p:sp>
        <p:nvSpPr>
          <p:cNvPr id="4" name="Title 1">
            <a:extLst>
              <a:ext uri="{FF2B5EF4-FFF2-40B4-BE49-F238E27FC236}">
                <a16:creationId xmlns:a16="http://schemas.microsoft.com/office/drawing/2014/main" id="{6D54145D-151C-87A1-73D5-A8ABB25D454C}"/>
              </a:ext>
            </a:extLst>
          </p:cNvPr>
          <p:cNvSpPr>
            <a:spLocks noGrp="1"/>
          </p:cNvSpPr>
          <p:nvPr>
            <p:ph type="title"/>
          </p:nvPr>
        </p:nvSpPr>
        <p:spPr>
          <a:xfrm>
            <a:off x="3517338" y="610795"/>
            <a:ext cx="5925076" cy="1143000"/>
          </a:xfrm>
        </p:spPr>
        <p:txBody>
          <a:bodyPr/>
          <a:lstStyle/>
          <a:p>
            <a:r>
              <a:rPr lang="en-GB"/>
              <a:t>Team of the year shortlisted</a:t>
            </a:r>
          </a:p>
        </p:txBody>
      </p:sp>
    </p:spTree>
    <p:extLst>
      <p:ext uri="{BB962C8B-B14F-4D97-AF65-F5344CB8AC3E}">
        <p14:creationId xmlns:p14="http://schemas.microsoft.com/office/powerpoint/2010/main" val="1177765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7194960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Icon&#10;&#10;Description automatically generated">
            <a:extLst>
              <a:ext uri="{FF2B5EF4-FFF2-40B4-BE49-F238E27FC236}">
                <a16:creationId xmlns:a16="http://schemas.microsoft.com/office/drawing/2014/main" id="{E60D4A29-745B-78DB-31FF-1BF1955C6AE5}"/>
              </a:ext>
            </a:extLst>
          </p:cNvPr>
          <p:cNvPicPr>
            <a:picLocks noChangeAspect="1"/>
          </p:cNvPicPr>
          <p:nvPr/>
        </p:nvPicPr>
        <p:blipFill>
          <a:blip r:embed="rId2"/>
          <a:stretch>
            <a:fillRect/>
          </a:stretch>
        </p:blipFill>
        <p:spPr>
          <a:xfrm>
            <a:off x="323849" y="326205"/>
            <a:ext cx="1681596" cy="1480323"/>
          </a:xfrm>
          <a:prstGeom prst="rect">
            <a:avLst/>
          </a:prstGeom>
          <a:noFill/>
        </p:spPr>
      </p:pic>
      <p:sp>
        <p:nvSpPr>
          <p:cNvPr id="2" name="TextBox 1">
            <a:extLst>
              <a:ext uri="{FF2B5EF4-FFF2-40B4-BE49-F238E27FC236}">
                <a16:creationId xmlns:a16="http://schemas.microsoft.com/office/drawing/2014/main" id="{AE10496D-1F6E-C377-7B96-73C150565DA4}"/>
              </a:ext>
            </a:extLst>
          </p:cNvPr>
          <p:cNvSpPr txBox="1"/>
          <p:nvPr/>
        </p:nvSpPr>
        <p:spPr>
          <a:xfrm>
            <a:off x="722169" y="1600200"/>
            <a:ext cx="7812231" cy="41148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spcBef>
                <a:spcPct val="20000"/>
              </a:spcBef>
              <a:spcAft>
                <a:spcPts val="600"/>
              </a:spcAft>
              <a:buClr>
                <a:schemeClr val="tx2"/>
              </a:buClr>
              <a:buFont typeface="Arial" pitchFamily="34" charset="0"/>
              <a:buChar char="•"/>
            </a:pPr>
            <a:endParaRPr lang="en-US" sz="1700" spc="30"/>
          </a:p>
          <a:p>
            <a:pPr>
              <a:spcBef>
                <a:spcPct val="20000"/>
              </a:spcBef>
              <a:spcAft>
                <a:spcPts val="600"/>
              </a:spcAft>
              <a:buClr>
                <a:schemeClr val="tx2"/>
              </a:buClr>
              <a:buFont typeface="Arial" pitchFamily="34" charset="0"/>
              <a:buChar char="•"/>
            </a:pPr>
            <a:endParaRPr lang="en-US" sz="1700" spc="30"/>
          </a:p>
          <a:p>
            <a:pPr>
              <a:spcBef>
                <a:spcPct val="20000"/>
              </a:spcBef>
              <a:spcAft>
                <a:spcPts val="600"/>
              </a:spcAft>
            </a:pPr>
            <a:endParaRPr lang="en-US" sz="1700" spc="30"/>
          </a:p>
        </p:txBody>
      </p:sp>
      <p:sp>
        <p:nvSpPr>
          <p:cNvPr id="12" name="Title 1">
            <a:extLst>
              <a:ext uri="{FF2B5EF4-FFF2-40B4-BE49-F238E27FC236}">
                <a16:creationId xmlns:a16="http://schemas.microsoft.com/office/drawing/2014/main" id="{F3EACA6E-C3B3-B14C-8038-3ADCCB880F85}"/>
              </a:ext>
            </a:extLst>
          </p:cNvPr>
          <p:cNvSpPr>
            <a:spLocks noGrp="1"/>
          </p:cNvSpPr>
          <p:nvPr>
            <p:ph type="title"/>
          </p:nvPr>
        </p:nvSpPr>
        <p:spPr>
          <a:xfrm>
            <a:off x="609600" y="274638"/>
            <a:ext cx="7924800" cy="1143000"/>
          </a:xfrm>
        </p:spPr>
        <p:txBody>
          <a:bodyPr vert="horz" lIns="91440" tIns="45720" rIns="91440" bIns="45720" rtlCol="0" anchor="b" anchorCtr="0">
            <a:normAutofit/>
          </a:bodyPr>
          <a:lstStyle/>
          <a:p>
            <a:r>
              <a:rPr lang="en-US" kern="1200" cap="all" spc="50" baseline="0">
                <a:latin typeface="+mj-lt"/>
                <a:ea typeface="+mj-ea"/>
                <a:cs typeface="+mj-cs"/>
              </a:rPr>
              <a:t>                        </a:t>
            </a:r>
            <a:r>
              <a:rPr lang="en-US" sz="3600" kern="1200" cap="all" spc="50" baseline="0">
                <a:latin typeface="+mj-lt"/>
                <a:ea typeface="+mj-ea"/>
                <a:cs typeface="+mj-cs"/>
              </a:rPr>
              <a:t> </a:t>
            </a:r>
            <a:r>
              <a:rPr lang="en-US" sz="3600" kern="1200" cap="all" spc="50" baseline="0">
                <a:latin typeface="Dreaming Outloud Pro"/>
                <a:cs typeface="Dreaming Outloud Pro"/>
              </a:rPr>
              <a:t>  </a:t>
            </a:r>
          </a:p>
        </p:txBody>
      </p:sp>
      <p:sp>
        <p:nvSpPr>
          <p:cNvPr id="4" name="TextBox 3">
            <a:extLst>
              <a:ext uri="{FF2B5EF4-FFF2-40B4-BE49-F238E27FC236}">
                <a16:creationId xmlns:a16="http://schemas.microsoft.com/office/drawing/2014/main" id="{242A5679-3637-4038-C72F-C2EC4B7AFA92}"/>
              </a:ext>
            </a:extLst>
          </p:cNvPr>
          <p:cNvSpPr txBox="1"/>
          <p:nvPr/>
        </p:nvSpPr>
        <p:spPr>
          <a:xfrm>
            <a:off x="511754" y="1498889"/>
            <a:ext cx="8003595" cy="41750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7" name="Picture 7" descr="A picture containing diagram&#10;&#10;Description automatically generated">
            <a:extLst>
              <a:ext uri="{FF2B5EF4-FFF2-40B4-BE49-F238E27FC236}">
                <a16:creationId xmlns:a16="http://schemas.microsoft.com/office/drawing/2014/main" id="{A15A93C5-ED15-A8E0-2E64-D8DE57CD753C}"/>
              </a:ext>
            </a:extLst>
          </p:cNvPr>
          <p:cNvPicPr>
            <a:picLocks noChangeAspect="1"/>
          </p:cNvPicPr>
          <p:nvPr/>
        </p:nvPicPr>
        <p:blipFill>
          <a:blip r:embed="rId3"/>
          <a:stretch>
            <a:fillRect/>
          </a:stretch>
        </p:blipFill>
        <p:spPr>
          <a:xfrm>
            <a:off x="329913" y="1804283"/>
            <a:ext cx="8224402" cy="4782092"/>
          </a:xfrm>
          <a:prstGeom prst="rect">
            <a:avLst/>
          </a:prstGeom>
        </p:spPr>
      </p:pic>
    </p:spTree>
    <p:extLst>
      <p:ext uri="{BB962C8B-B14F-4D97-AF65-F5344CB8AC3E}">
        <p14:creationId xmlns:p14="http://schemas.microsoft.com/office/powerpoint/2010/main" val="1844660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S2 Presentation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28" y="1993404"/>
            <a:ext cx="3168352" cy="3168352"/>
          </a:xfrm>
          <a:prstGeom prst="rect">
            <a:avLst/>
          </a:prstGeom>
        </p:spPr>
      </p:pic>
    </p:spTree>
    <p:extLst>
      <p:ext uri="{BB962C8B-B14F-4D97-AF65-F5344CB8AC3E}">
        <p14:creationId xmlns:p14="http://schemas.microsoft.com/office/powerpoint/2010/main" val="180938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663" y="-116709"/>
            <a:ext cx="4176464" cy="1556463"/>
          </a:xfrm>
          <a:prstGeom prst="rect">
            <a:avLst/>
          </a:prstGeom>
          <a:noFill/>
        </p:spPr>
        <p:txBody>
          <a:bodyPr wrap="square" lIns="91440" tIns="45720" rIns="91440" bIns="45720">
            <a:spAutoFit/>
          </a:bodyPr>
          <a:lstStyle/>
          <a:p>
            <a:pPr algn="ctr"/>
            <a:r>
              <a:rPr lang="en-US" sz="9600">
                <a:ln w="18415" cmpd="sng">
                  <a:solidFill>
                    <a:srgbClr val="FF0000"/>
                  </a:solidFill>
                  <a:prstDash val="solid"/>
                </a:ln>
                <a:solidFill>
                  <a:srgbClr val="FF0000"/>
                </a:solidFill>
                <a:effectLst>
                  <a:outerShdw blurRad="63500" dir="3600000" algn="tl" rotWithShape="0">
                    <a:srgbClr val="000000">
                      <a:alpha val="70000"/>
                    </a:srgbClr>
                  </a:outerShdw>
                </a:effectLst>
              </a:rPr>
              <a:t>Curling</a:t>
            </a:r>
          </a:p>
        </p:txBody>
      </p:sp>
      <p:sp>
        <p:nvSpPr>
          <p:cNvPr id="7" name="TextBox 6"/>
          <p:cNvSpPr txBox="1"/>
          <p:nvPr/>
        </p:nvSpPr>
        <p:spPr>
          <a:xfrm>
            <a:off x="4380520" y="398228"/>
            <a:ext cx="4515002" cy="1384995"/>
          </a:xfrm>
          <a:prstGeom prst="rect">
            <a:avLst/>
          </a:prstGeom>
          <a:noFill/>
        </p:spPr>
        <p:txBody>
          <a:bodyPr wrap="square" lIns="91440" tIns="45720" rIns="91440" bIns="45720" rtlCol="0" anchor="t">
            <a:spAutoFit/>
          </a:bodyPr>
          <a:lstStyle/>
          <a:p>
            <a:r>
              <a:rPr lang="en-GB" sz="2400"/>
              <a:t>2 teams represented Lockerbie Academy this year</a:t>
            </a:r>
            <a:r>
              <a:rPr lang="en-GB"/>
              <a:t>. </a:t>
            </a:r>
            <a:endParaRPr lang="en-GB" sz="2400"/>
          </a:p>
          <a:p>
            <a:endParaRPr lang="en-GB"/>
          </a:p>
          <a:p>
            <a:endParaRPr lang="en-GB"/>
          </a:p>
        </p:txBody>
      </p:sp>
      <p:sp>
        <p:nvSpPr>
          <p:cNvPr id="8" name="Rectangle 7"/>
          <p:cNvSpPr/>
          <p:nvPr/>
        </p:nvSpPr>
        <p:spPr>
          <a:xfrm>
            <a:off x="4241991" y="1499200"/>
            <a:ext cx="4789036" cy="4893647"/>
          </a:xfrm>
          <a:prstGeom prst="rect">
            <a:avLst/>
          </a:prstGeom>
        </p:spPr>
        <p:txBody>
          <a:bodyPr wrap="square" lIns="91440" tIns="45720" rIns="91440" bIns="45720" anchor="t">
            <a:spAutoFit/>
          </a:bodyPr>
          <a:lstStyle/>
          <a:p>
            <a:r>
              <a:rPr lang="en-GB" sz="2400" b="1" u="sng"/>
              <a:t>Scottish Schools Team </a:t>
            </a:r>
          </a:p>
          <a:p>
            <a:r>
              <a:rPr lang="en-GB" sz="2400"/>
              <a:t>Gregor Bell </a:t>
            </a:r>
          </a:p>
          <a:p>
            <a:r>
              <a:rPr lang="en-GB" sz="2400"/>
              <a:t>Yvie Stewart</a:t>
            </a:r>
          </a:p>
          <a:p>
            <a:r>
              <a:rPr lang="en-GB" sz="2400"/>
              <a:t>Amelia Cameron</a:t>
            </a:r>
          </a:p>
          <a:p>
            <a:r>
              <a:rPr lang="en-GB" sz="2400"/>
              <a:t>Connie Black</a:t>
            </a:r>
          </a:p>
          <a:p>
            <a:endParaRPr lang="en-GB" sz="2400"/>
          </a:p>
          <a:p>
            <a:r>
              <a:rPr lang="en-GB" sz="2400" b="1" u="sng">
                <a:ea typeface="+mn-lt"/>
                <a:cs typeface="+mn-lt"/>
              </a:rPr>
              <a:t>The Andrew </a:t>
            </a:r>
            <a:r>
              <a:rPr lang="en-GB" sz="2400" b="1" u="sng" err="1">
                <a:ea typeface="+mn-lt"/>
                <a:cs typeface="+mn-lt"/>
              </a:rPr>
              <a:t>McClune</a:t>
            </a:r>
            <a:r>
              <a:rPr lang="en-GB" sz="2400" b="1" u="sng">
                <a:ea typeface="+mn-lt"/>
                <a:cs typeface="+mn-lt"/>
              </a:rPr>
              <a:t> bonspiel team</a:t>
            </a:r>
            <a:endParaRPr lang="en-GB" sz="2400" b="1" u="sng"/>
          </a:p>
          <a:p>
            <a:r>
              <a:rPr lang="en-GB" sz="2400">
                <a:ea typeface="+mn-lt"/>
                <a:cs typeface="+mn-lt"/>
              </a:rPr>
              <a:t>Jamie Gall</a:t>
            </a:r>
            <a:endParaRPr lang="en-US" sz="2400">
              <a:ea typeface="+mn-lt"/>
              <a:cs typeface="+mn-lt"/>
            </a:endParaRPr>
          </a:p>
          <a:p>
            <a:r>
              <a:rPr lang="en-GB" sz="2400">
                <a:ea typeface="+mn-lt"/>
                <a:cs typeface="+mn-lt"/>
              </a:rPr>
              <a:t>Hayden Whitelaw</a:t>
            </a:r>
            <a:endParaRPr lang="en-US" sz="2400">
              <a:ea typeface="+mn-lt"/>
              <a:cs typeface="+mn-lt"/>
            </a:endParaRPr>
          </a:p>
          <a:p>
            <a:r>
              <a:rPr lang="en-GB" sz="2400">
                <a:ea typeface="+mn-lt"/>
                <a:cs typeface="+mn-lt"/>
              </a:rPr>
              <a:t>Robert Hastings</a:t>
            </a:r>
            <a:endParaRPr lang="en-US" sz="2400">
              <a:ea typeface="+mn-lt"/>
              <a:cs typeface="+mn-lt"/>
            </a:endParaRPr>
          </a:p>
          <a:p>
            <a:r>
              <a:rPr lang="en-GB" sz="2400">
                <a:ea typeface="+mn-lt"/>
                <a:cs typeface="+mn-lt"/>
              </a:rPr>
              <a:t>Lewis </a:t>
            </a:r>
            <a:r>
              <a:rPr lang="en-GB" sz="2400" err="1">
                <a:ea typeface="+mn-lt"/>
                <a:cs typeface="+mn-lt"/>
              </a:rPr>
              <a:t>Pattulo</a:t>
            </a:r>
            <a:endParaRPr lang="en-US" sz="2400" err="1">
              <a:ea typeface="+mn-lt"/>
              <a:cs typeface="+mn-lt"/>
            </a:endParaRPr>
          </a:p>
          <a:p>
            <a:r>
              <a:rPr lang="en-GB" sz="2400">
                <a:ea typeface="+mn-lt"/>
                <a:cs typeface="+mn-lt"/>
              </a:rPr>
              <a:t>Alasdair Rogerson</a:t>
            </a:r>
            <a:endParaRPr lang="en-US" sz="2400">
              <a:ea typeface="+mn-lt"/>
              <a:cs typeface="+mn-lt"/>
            </a:endParaRPr>
          </a:p>
          <a:p>
            <a:endParaRPr lang="en-GB" sz="2400"/>
          </a:p>
        </p:txBody>
      </p:sp>
      <p:pic>
        <p:nvPicPr>
          <p:cNvPr id="2" name="Picture 3">
            <a:extLst>
              <a:ext uri="{FF2B5EF4-FFF2-40B4-BE49-F238E27FC236}">
                <a16:creationId xmlns:a16="http://schemas.microsoft.com/office/drawing/2014/main" id="{AD5A7105-7779-D9A8-C339-6E7069B3BF62}"/>
              </a:ext>
            </a:extLst>
          </p:cNvPr>
          <p:cNvPicPr>
            <a:picLocks noChangeAspect="1"/>
          </p:cNvPicPr>
          <p:nvPr/>
        </p:nvPicPr>
        <p:blipFill>
          <a:blip r:embed="rId2"/>
          <a:stretch>
            <a:fillRect/>
          </a:stretch>
        </p:blipFill>
        <p:spPr>
          <a:xfrm>
            <a:off x="331179" y="1925565"/>
            <a:ext cx="3387868" cy="3737113"/>
          </a:xfrm>
          <a:prstGeom prst="rect">
            <a:avLst/>
          </a:prstGeom>
        </p:spPr>
      </p:pic>
    </p:spTree>
    <p:extLst>
      <p:ext uri="{BB962C8B-B14F-4D97-AF65-F5344CB8AC3E}">
        <p14:creationId xmlns:p14="http://schemas.microsoft.com/office/powerpoint/2010/main" val="36475204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378" y="188640"/>
            <a:ext cx="8799110" cy="1323439"/>
          </a:xfrm>
          <a:prstGeom prst="rect">
            <a:avLst/>
          </a:prstGeom>
          <a:noFill/>
        </p:spPr>
        <p:txBody>
          <a:bodyPr wrap="square" lIns="91440" tIns="45720" rIns="91440" bIns="45720" anchor="t">
            <a:spAutoFit/>
          </a:bodyPr>
          <a:lstStyle/>
          <a:p>
            <a:pPr algn="ctr"/>
            <a:r>
              <a:rPr lang="en-US" sz="8000">
                <a:ln w="18415" cmpd="sng">
                  <a:solidFill>
                    <a:srgbClr val="FF0000"/>
                  </a:solidFill>
                  <a:prstDash val="solid"/>
                </a:ln>
                <a:solidFill>
                  <a:srgbClr val="FF0000"/>
                </a:solidFill>
                <a:effectLst>
                  <a:outerShdw blurRad="63500" dir="3600000" algn="tl" rotWithShape="0">
                    <a:srgbClr val="000000">
                      <a:alpha val="70000"/>
                    </a:srgbClr>
                  </a:outerShdw>
                </a:effectLst>
              </a:rPr>
              <a:t>Owen Rae: Ice Hockey</a:t>
            </a:r>
          </a:p>
        </p:txBody>
      </p:sp>
      <p:sp>
        <p:nvSpPr>
          <p:cNvPr id="5" name="TextBox 4"/>
          <p:cNvSpPr txBox="1"/>
          <p:nvPr/>
        </p:nvSpPr>
        <p:spPr>
          <a:xfrm>
            <a:off x="4026169" y="1928374"/>
            <a:ext cx="4032448" cy="3785652"/>
          </a:xfrm>
          <a:prstGeom prst="rect">
            <a:avLst/>
          </a:prstGeom>
          <a:noFill/>
        </p:spPr>
        <p:txBody>
          <a:bodyPr wrap="square" lIns="91440" tIns="45720" rIns="91440" bIns="45720" rtlCol="0" anchor="t">
            <a:spAutoFit/>
          </a:bodyPr>
          <a:lstStyle/>
          <a:p>
            <a:r>
              <a:rPr lang="en-GB" sz="2000" b="1" dirty="0">
                <a:solidFill>
                  <a:srgbClr val="FFFF00"/>
                </a:solidFill>
              </a:rPr>
              <a:t>Highlights</a:t>
            </a:r>
            <a:endParaRPr lang="en-US" dirty="0">
              <a:solidFill>
                <a:srgbClr val="FFFFFF"/>
              </a:solidFill>
            </a:endParaRPr>
          </a:p>
          <a:p>
            <a:endParaRPr lang="en-GB" sz="2000" b="1" dirty="0">
              <a:solidFill>
                <a:srgbClr val="FFFF00"/>
              </a:solidFill>
            </a:endParaRPr>
          </a:p>
          <a:p>
            <a:pPr marL="342900" indent="-342900">
              <a:buFont typeface="Arial"/>
              <a:buChar char="•"/>
            </a:pPr>
            <a:r>
              <a:rPr lang="en-GB" sz="2000" b="1" dirty="0">
                <a:solidFill>
                  <a:srgbClr val="FFFF00"/>
                </a:solidFill>
              </a:rPr>
              <a:t>Solway Sharks in Dumfries</a:t>
            </a:r>
            <a:endParaRPr lang="en-US" dirty="0"/>
          </a:p>
          <a:p>
            <a:pPr marL="285750" indent="-285750">
              <a:buFont typeface="Arial" panose="020B0604020202020204" pitchFamily="34" charset="0"/>
              <a:buChar char="•"/>
            </a:pPr>
            <a:endParaRPr lang="en-GB" sz="2000" b="1">
              <a:solidFill>
                <a:srgbClr val="FFFF00"/>
              </a:solidFill>
            </a:endParaRPr>
          </a:p>
          <a:p>
            <a:pPr marL="342900" indent="-342900">
              <a:buFont typeface="Arial"/>
              <a:buChar char="•"/>
            </a:pPr>
            <a:r>
              <a:rPr lang="en-GB" sz="2000" b="1" dirty="0">
                <a:solidFill>
                  <a:srgbClr val="FFFF00"/>
                </a:solidFill>
              </a:rPr>
              <a:t>U16 league champions </a:t>
            </a:r>
          </a:p>
          <a:p>
            <a:endParaRPr lang="en-GB" sz="2000" b="1">
              <a:solidFill>
                <a:srgbClr val="FFFF00"/>
              </a:solidFill>
            </a:endParaRPr>
          </a:p>
          <a:p>
            <a:pPr marL="342900" indent="-342900">
              <a:buFont typeface="Arial"/>
              <a:buChar char="•"/>
            </a:pPr>
            <a:r>
              <a:rPr lang="en-GB" sz="2000" b="1" dirty="0">
                <a:solidFill>
                  <a:srgbClr val="FFFF00"/>
                </a:solidFill>
              </a:rPr>
              <a:t>Selected for Scotland U16s, competing in Bratislava </a:t>
            </a:r>
          </a:p>
          <a:p>
            <a:pPr marL="342900" indent="-342900">
              <a:buFont typeface="Arial"/>
              <a:buChar char="•"/>
            </a:pPr>
            <a:endParaRPr lang="en-GB" sz="2000" b="1">
              <a:solidFill>
                <a:srgbClr val="FFFF00"/>
              </a:solidFill>
            </a:endParaRPr>
          </a:p>
          <a:p>
            <a:pPr marL="342900" indent="-342900">
              <a:buFont typeface="Arial"/>
              <a:buChar char="•"/>
            </a:pPr>
            <a:r>
              <a:rPr lang="en-GB" sz="2000" b="1" dirty="0">
                <a:solidFill>
                  <a:srgbClr val="FFFF00"/>
                </a:solidFill>
              </a:rPr>
              <a:t>Selected to represent GB U15s </a:t>
            </a:r>
          </a:p>
          <a:p>
            <a:pPr marL="342900" indent="-342900">
              <a:buFont typeface="Arial"/>
              <a:buChar char="•"/>
            </a:pPr>
            <a:endParaRPr lang="en-GB" sz="2000" b="1">
              <a:solidFill>
                <a:srgbClr val="FFFF00"/>
              </a:solidFill>
            </a:endParaRPr>
          </a:p>
          <a:p>
            <a:pPr marL="342900" indent="-342900">
              <a:buFont typeface="Arial"/>
              <a:buChar char="•"/>
            </a:pPr>
            <a:r>
              <a:rPr lang="en-GB" sz="2000" b="1" dirty="0">
                <a:solidFill>
                  <a:srgbClr val="FFFF00"/>
                </a:solidFill>
              </a:rPr>
              <a:t>Trialled for GB U16s</a:t>
            </a:r>
          </a:p>
        </p:txBody>
      </p:sp>
      <p:pic>
        <p:nvPicPr>
          <p:cNvPr id="9" name="Picture 9">
            <a:extLst>
              <a:ext uri="{FF2B5EF4-FFF2-40B4-BE49-F238E27FC236}">
                <a16:creationId xmlns:a16="http://schemas.microsoft.com/office/drawing/2014/main" id="{232CE0E6-6077-A559-778F-5237095585BF}"/>
              </a:ext>
            </a:extLst>
          </p:cNvPr>
          <p:cNvPicPr>
            <a:picLocks noChangeAspect="1"/>
          </p:cNvPicPr>
          <p:nvPr/>
        </p:nvPicPr>
        <p:blipFill>
          <a:blip r:embed="rId2"/>
          <a:stretch>
            <a:fillRect/>
          </a:stretch>
        </p:blipFill>
        <p:spPr>
          <a:xfrm>
            <a:off x="644134" y="1897885"/>
            <a:ext cx="2867071" cy="1947384"/>
          </a:xfrm>
          <a:prstGeom prst="rect">
            <a:avLst/>
          </a:prstGeom>
        </p:spPr>
      </p:pic>
      <p:pic>
        <p:nvPicPr>
          <p:cNvPr id="10" name="Picture 10">
            <a:extLst>
              <a:ext uri="{FF2B5EF4-FFF2-40B4-BE49-F238E27FC236}">
                <a16:creationId xmlns:a16="http://schemas.microsoft.com/office/drawing/2014/main" id="{221F0E1A-8C00-AA95-0B69-A6BACA2CFB6E}"/>
              </a:ext>
            </a:extLst>
          </p:cNvPr>
          <p:cNvPicPr>
            <a:picLocks noChangeAspect="1"/>
          </p:cNvPicPr>
          <p:nvPr/>
        </p:nvPicPr>
        <p:blipFill>
          <a:blip r:embed="rId3"/>
          <a:stretch>
            <a:fillRect/>
          </a:stretch>
        </p:blipFill>
        <p:spPr>
          <a:xfrm>
            <a:off x="644134" y="4038160"/>
            <a:ext cx="2867071" cy="1822174"/>
          </a:xfrm>
          <a:prstGeom prst="rect">
            <a:avLst/>
          </a:prstGeom>
        </p:spPr>
      </p:pic>
    </p:spTree>
    <p:extLst>
      <p:ext uri="{BB962C8B-B14F-4D97-AF65-F5344CB8AC3E}">
        <p14:creationId xmlns:p14="http://schemas.microsoft.com/office/powerpoint/2010/main" val="1290600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28019985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2995" y="0"/>
            <a:ext cx="4032448" cy="1200329"/>
          </a:xfrm>
          <a:prstGeom prst="rect">
            <a:avLst/>
          </a:prstGeom>
          <a:noFill/>
        </p:spPr>
        <p:txBody>
          <a:bodyPr wrap="square" lIns="91440" tIns="45720" rIns="91440" bIns="45720">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Badminton</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2" name="TextBox 1"/>
          <p:cNvSpPr txBox="1"/>
          <p:nvPr/>
        </p:nvSpPr>
        <p:spPr>
          <a:xfrm>
            <a:off x="4355976" y="178296"/>
            <a:ext cx="4572507" cy="492443"/>
          </a:xfrm>
          <a:prstGeom prst="rect">
            <a:avLst/>
          </a:prstGeom>
          <a:noFill/>
        </p:spPr>
        <p:txBody>
          <a:bodyPr wrap="square" lIns="91440" tIns="45720" rIns="91440" bIns="45720" rtlCol="0" anchor="t">
            <a:spAutoFit/>
          </a:bodyPr>
          <a:lstStyle/>
          <a:p>
            <a:pPr algn="ctr"/>
            <a:r>
              <a:rPr lang="en-GB" sz="2600" b="1">
                <a:solidFill>
                  <a:srgbClr val="FFFF00"/>
                </a:solidFill>
              </a:rPr>
              <a:t>  </a:t>
            </a:r>
            <a:endParaRPr lang="en-GB" sz="2600"/>
          </a:p>
        </p:txBody>
      </p:sp>
      <p:pic>
        <p:nvPicPr>
          <p:cNvPr id="3" name="Picture 4">
            <a:extLst>
              <a:ext uri="{FF2B5EF4-FFF2-40B4-BE49-F238E27FC236}">
                <a16:creationId xmlns:a16="http://schemas.microsoft.com/office/drawing/2014/main" id="{0854DA9D-C4D2-0C2C-3554-362321C36B00}"/>
              </a:ext>
            </a:extLst>
          </p:cNvPr>
          <p:cNvPicPr>
            <a:picLocks noChangeAspect="1"/>
          </p:cNvPicPr>
          <p:nvPr/>
        </p:nvPicPr>
        <p:blipFill>
          <a:blip r:embed="rId2"/>
          <a:stretch>
            <a:fillRect/>
          </a:stretch>
        </p:blipFill>
        <p:spPr>
          <a:xfrm>
            <a:off x="757824" y="1495472"/>
            <a:ext cx="2594645" cy="4114800"/>
          </a:xfrm>
          <a:prstGeom prst="rect">
            <a:avLst/>
          </a:prstGeom>
        </p:spPr>
      </p:pic>
      <p:sp>
        <p:nvSpPr>
          <p:cNvPr id="5" name="TextBox 4">
            <a:extLst>
              <a:ext uri="{FF2B5EF4-FFF2-40B4-BE49-F238E27FC236}">
                <a16:creationId xmlns:a16="http://schemas.microsoft.com/office/drawing/2014/main" id="{8ABD8B85-8FA8-86C2-9FEF-59C2832F4A9C}"/>
              </a:ext>
            </a:extLst>
          </p:cNvPr>
          <p:cNvSpPr txBox="1"/>
          <p:nvPr/>
        </p:nvSpPr>
        <p:spPr>
          <a:xfrm>
            <a:off x="3788255" y="2438741"/>
            <a:ext cx="4836404" cy="1754326"/>
          </a:xfrm>
          <a:prstGeom prst="rect">
            <a:avLst/>
          </a:prstGeom>
          <a:noFill/>
          <a:ln>
            <a:solidFill>
              <a:srgbClr val="FFFF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t>U19 Regional Schools Badminton</a:t>
            </a:r>
          </a:p>
          <a:p>
            <a:endParaRPr lang="en-GB"/>
          </a:p>
          <a:p>
            <a:endParaRPr lang="en-GB"/>
          </a:p>
          <a:p>
            <a:r>
              <a:rPr lang="en-GB"/>
              <a:t>Anna Newbould – 3rd Singles </a:t>
            </a:r>
          </a:p>
          <a:p>
            <a:endParaRPr lang="en-GB"/>
          </a:p>
          <a:p>
            <a:r>
              <a:rPr lang="en-GB"/>
              <a:t>Anna Newbould and Harry Turner – 3rd Mixed Doubles</a:t>
            </a:r>
          </a:p>
        </p:txBody>
      </p:sp>
    </p:spTree>
    <p:extLst>
      <p:ext uri="{BB962C8B-B14F-4D97-AF65-F5344CB8AC3E}">
        <p14:creationId xmlns:p14="http://schemas.microsoft.com/office/powerpoint/2010/main" val="2709109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1324812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S3 Presentation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28" y="1993404"/>
            <a:ext cx="3168352" cy="3168352"/>
          </a:xfrm>
          <a:prstGeom prst="rect">
            <a:avLst/>
          </a:prstGeom>
        </p:spPr>
      </p:pic>
    </p:spTree>
    <p:extLst>
      <p:ext uri="{BB962C8B-B14F-4D97-AF65-F5344CB8AC3E}">
        <p14:creationId xmlns:p14="http://schemas.microsoft.com/office/powerpoint/2010/main" val="22882853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6446635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0059" y="516631"/>
            <a:ext cx="3024336" cy="1200329"/>
          </a:xfrm>
          <a:prstGeom prst="rect">
            <a:avLst/>
          </a:prstGeom>
          <a:solidFill>
            <a:schemeClr val="bg1"/>
          </a:solidFill>
        </p:spPr>
        <p:txBody>
          <a:bodyPr wrap="square" lIns="91440" tIns="45720" rIns="91440" bIns="45720" anchor="t">
            <a:spAutoFit/>
          </a:bodyPr>
          <a:lstStyle/>
          <a:p>
            <a:pPr algn="ctr"/>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Netball</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591885" y="2722004"/>
            <a:ext cx="7619794" cy="3046988"/>
          </a:xfrm>
          <a:prstGeom prst="rect">
            <a:avLst/>
          </a:prstGeom>
          <a:noFill/>
        </p:spPr>
        <p:txBody>
          <a:bodyPr wrap="square" lIns="91440" tIns="45720" rIns="91440" bIns="45720" rtlCol="0" anchor="t">
            <a:spAutoFit/>
          </a:bodyPr>
          <a:lstStyle/>
          <a:p>
            <a:r>
              <a:rPr lang="en-GB" sz="2400" b="1" dirty="0"/>
              <a:t>Tuesdays in Games Hall, led by Alice Couper and Jess Forster.</a:t>
            </a:r>
          </a:p>
          <a:p>
            <a:br>
              <a:rPr lang="en-GB" sz="2400" b="1" dirty="0"/>
            </a:br>
            <a:r>
              <a:rPr lang="en-GB" sz="2400" b="1" dirty="0"/>
              <a:t>Unfortunately, the Senior season openers for this year were cancelled, but the club has still been successful.</a:t>
            </a:r>
          </a:p>
          <a:p>
            <a:endParaRPr lang="en-GB" sz="2400" b="1" dirty="0">
              <a:solidFill>
                <a:srgbClr val="FFFF00"/>
              </a:solidFill>
            </a:endParaRPr>
          </a:p>
          <a:p>
            <a:r>
              <a:rPr lang="en-GB" sz="2400" b="1" dirty="0">
                <a:solidFill>
                  <a:srgbClr val="FFFF00"/>
                </a:solidFill>
              </a:rPr>
              <a:t>Alice &amp; Jess both trialled and were successful in making the Regional Schools Netball team again this year!</a:t>
            </a:r>
          </a:p>
        </p:txBody>
      </p:sp>
      <p:pic>
        <p:nvPicPr>
          <p:cNvPr id="3" name="Picture 6" descr="A picture containing text, wall, indoor, person&#10;&#10;Description automatically generated">
            <a:extLst>
              <a:ext uri="{FF2B5EF4-FFF2-40B4-BE49-F238E27FC236}">
                <a16:creationId xmlns:a16="http://schemas.microsoft.com/office/drawing/2014/main" id="{74B51B11-EC21-212F-DEB3-02907EF157F5}"/>
              </a:ext>
            </a:extLst>
          </p:cNvPr>
          <p:cNvPicPr>
            <a:picLocks noChangeAspect="1"/>
          </p:cNvPicPr>
          <p:nvPr/>
        </p:nvPicPr>
        <p:blipFill>
          <a:blip r:embed="rId3"/>
          <a:stretch>
            <a:fillRect/>
          </a:stretch>
        </p:blipFill>
        <p:spPr>
          <a:xfrm>
            <a:off x="4432265" y="241403"/>
            <a:ext cx="4026473" cy="2157966"/>
          </a:xfrm>
          <a:prstGeom prst="rect">
            <a:avLst/>
          </a:prstGeom>
        </p:spPr>
      </p:pic>
    </p:spTree>
    <p:extLst>
      <p:ext uri="{BB962C8B-B14F-4D97-AF65-F5344CB8AC3E}">
        <p14:creationId xmlns:p14="http://schemas.microsoft.com/office/powerpoint/2010/main" val="4260000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6673234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8941094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4048" y="1556792"/>
            <a:ext cx="3769640" cy="2308324"/>
          </a:xfrm>
          <a:prstGeom prst="rect">
            <a:avLst/>
          </a:prstGeom>
          <a:noFill/>
        </p:spPr>
        <p:txBody>
          <a:bodyPr wrap="square" lIns="91440" tIns="45720" rIns="91440" bIns="45720">
            <a:spAutoFit/>
          </a:bodyPr>
          <a:lstStyle/>
          <a:p>
            <a:pPr algn="ctr"/>
            <a:r>
              <a:rPr lang="en-US" sz="7200">
                <a:ln w="18415" cmpd="sng">
                  <a:solidFill>
                    <a:srgbClr val="FFFFFF"/>
                  </a:solidFill>
                  <a:prstDash val="solid"/>
                </a:ln>
                <a:solidFill>
                  <a:srgbClr val="FFFFFF"/>
                </a:solidFill>
                <a:effectLst>
                  <a:outerShdw blurRad="63500" dir="3600000" algn="tl" rotWithShape="0">
                    <a:srgbClr val="000000">
                      <a:alpha val="70000"/>
                    </a:srgbClr>
                  </a:outerShdw>
                </a:effectLst>
              </a:rPr>
              <a:t>Who is this?</a:t>
            </a:r>
            <a:endParaRPr lang="en-US" sz="7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6" name="Picture 2"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1682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 y="3206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100" y="4730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 y="6254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illievass.photoshelter.com/img/pix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0" y="777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Stephen Dobbie Swansea kick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914" y="444103"/>
            <a:ext cx="3995836" cy="6175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3944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5656" y="44629"/>
            <a:ext cx="7056784" cy="1200329"/>
          </a:xfrm>
          <a:prstGeom prst="rect">
            <a:avLst/>
          </a:prstGeom>
          <a:noFill/>
        </p:spPr>
        <p:txBody>
          <a:bodyPr wrap="square" lIns="91440" tIns="45720" rIns="91440" bIns="45720">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Football – U13’s  </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4" name="TextBox 3"/>
          <p:cNvSpPr txBox="1"/>
          <p:nvPr/>
        </p:nvSpPr>
        <p:spPr>
          <a:xfrm>
            <a:off x="2451919" y="1250264"/>
            <a:ext cx="4245148" cy="3877985"/>
          </a:xfrm>
          <a:prstGeom prst="rect">
            <a:avLst/>
          </a:prstGeom>
          <a:noFill/>
        </p:spPr>
        <p:txBody>
          <a:bodyPr wrap="square" lIns="91440" tIns="45720" rIns="91440" bIns="45720" rtlCol="0" anchor="t">
            <a:spAutoFit/>
          </a:bodyPr>
          <a:lstStyle/>
          <a:p>
            <a:pPr algn="ctr"/>
            <a:r>
              <a:rPr lang="en-GB" sz="2500" b="1" u="sng"/>
              <a:t>Cup semi finalists</a:t>
            </a:r>
          </a:p>
          <a:p>
            <a:pPr algn="ctr"/>
            <a:endParaRPr lang="en-GB" sz="2500"/>
          </a:p>
          <a:p>
            <a:pPr algn="ctr"/>
            <a:endParaRPr lang="en-GB" sz="2500"/>
          </a:p>
          <a:p>
            <a:pPr algn="ctr"/>
            <a:endParaRPr lang="en-GB" sz="2500"/>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endParaRPr lang="en-GB"/>
          </a:p>
          <a:p>
            <a:endParaRPr lang="en-GB"/>
          </a:p>
          <a:p>
            <a:endParaRPr lang="en-GB"/>
          </a:p>
          <a:p>
            <a:endParaRPr lang="en-GB"/>
          </a:p>
          <a:p>
            <a:endParaRPr lang="en-GB"/>
          </a:p>
        </p:txBody>
      </p:sp>
      <p:sp>
        <p:nvSpPr>
          <p:cNvPr id="2" name="AutoShape 2" descr="data:image/jpeg;base64,/9j/4AAQSkZJRgABAQEAAAAAAAD/2wBDABALDA4MChAODQ4SERATGCgaGBYWGDEjJR0oOjM9PDkzODdASFxOQERXRTc4UG1RV19iZ2hnPk1xeXBkeFxlZ2P/2wBDARESEhgVGC8aGi9jQjhCY2NjY2NjY2NjY2NjY2NjY2NjY2NjY2NjY2NjY2NjY2NjY2NjY2NjY2NjY2NjY2NjY2P/wAARCANTBQ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QopaXFQISlopaQCUUuKTFAwFSp/qnqMVLH91/pQBHRS4ooAKKWigQUtFLigYlLRS0AJRS0UAJRS0UAJRS0UAJRS0UAFPj6Gm0+PvQNDxS0Cg1DKGv900xRgU9vummL0pDFFQvI63IUHgjNTVBMP8ASlPtQgLqnKilpqfdFOoADWdcf8fD1oms+5/4+WqlsIhp6dabT060CLSfcP0pO1Pj+7Te1USZeupI+nkR/eDCudFvcN99sfSur1Af6K31FZe2uarU5WduHXumYljjk8n1NSpBsFXthpkgwprH21zocVuVSjY4NZVzNcxSFHbFbcYywqLVrQT23mLgPH+orWNRKSTMZ80o3RlWtyeY5DkHoasPGzIcCsyt7TGWa2XPJHBrWr7quhYepze5IyckEg9aXINad9Yb/wB5CPm7j1rKIKsQRgjtShNSInOdJ2exDMPn4p9vg5p3khvnZuPSjcoG1BitebSxkp+9zDzgVNaKXlLdhUMULzNwOPWtKKARKFFZSkkdNNyqO9tB46UoWk2U4REnAyT6VlzHZsBFJircWmSyIWPy8cZqiQwJB6inclST0RIeAalj0q6nWN1QbH5zVdeHUsMgHkVuL4isYysRV1wMYA6VpTs2Y4icorRGha2sVpCAqhSByazdR1brFb9e7Vnarr6yyGKNiqD9azRew/3q9GlGL1kzx53TtY0bW+mtZ/MDFgfvAnrXQwzW+pWxGAQeqntXHfbIf79S2+qC1k8yCTDeh6GtqkYSV09SItom12xl08FlG6JuAe4rAGavXV5eak7F2Z1znYOgqsYZB/Aa4p1L6NmsYvdIas8qDCuwHpmtTQB++llY9sZrLMbj+A0sTypnYWUHrispJSWhouZbjrx/Mu5XPOWqLNKw9aZ+dVGyViLNu5ZgyZUC9c1NfXPmNs7L3qkjOpyuc/SglieQfypNJu4WlYcGbPBNatvP9j08ktlycgVj8jsfypxLt1DGicVJWGuZEk87zuWdsmoO9O56GkxVJJKyGrvcKciFzhRzSBdzADqa04YViQDHPrUzlyo3pUnUYyKHy196uacP+Jjb/wC/UeKsaeP+JhB/vVz3uz0HBRhZHVt1NJSsPmNFdB5DCiiimIKSlooASilooASilopAJRS0UAJRilooASilooGJSGnUhoAROtPT7wpqdTT0+9TEMbqaKU9aKQxKKKWgBKKWigBKKWigBKKWigBKKWkoAKKKWgBKKKKACiiigAooooASilooEFJS0UAJRRRQAdqTHy0po/hoGiFhzSYpzdaSoLEpyUlPTpTW4Dx0oo6CikAhIUZNJu9qZcHERqRhgAe1NagMMnOMUbhTD96kb7y07CJaMUClqRjTRQaKtEsKKKKZIlFLSUAFJS0lABSUtFACUlLRQAlJS0UwGtQn3aRqcv3RQIXsaZT/AOGmUDCiiigAFOxXC/29qh/5bH/vmkOuan/z3Yf8BpWYzu8H0pcH0rgTrepH/l5b8qQ6zqJ/5enoswO/wfSjBrz86tqB/wCXqT86adTvyD/pUmPrRZgehAVLF/F9K5nQbuVlXzZWfemeT3Fb9tLudh/s0WBklFQiQk1MDkUgFoopaACiilpAFFFLQAlFLRQAUUUUAFFFLQAlFLRQAU5KbT060xkg6UhpR0oNQ9yhp6GoTIE6q34VPRikMgE6ejflTHPmSKyAnA5q0EpwGKYAn3RTqKKAA1n3Y/0g/StHtVC8H7/8Ka2EQU9OtNFPTrQItxdKZT4+lNHeq6Ela+GbR6yxWvdjNs/0rLArgxO53YZ6DQcVFORs+tTEVBc/dAzg1zx3N5OyG24BUnOe1VNaeRLVdpwpODV+2QmLd71W1eP/AEByR05rZNc6If8ADZzlWbG6a2mHdW4Iqrmr2kQLNdEt0QZr0Z25dTgpp8ysbwzgGoZ7SGX5nXB9RVnGTSOhMbY64rzb2Z60kmtTmV2/aHQngHirFpbo10dwyuKieSONzhfmzzmnWUkkl4uASO9durVzzopKeprIiqMKMCpooGlbagyasWlk8nzMMLWpFEkQwoxXOot7nZOtGCsirb6cq4MnzGri28atu2DNJPMIYi+M4otpxPCHHHtWlrHI5ylqyQ+lc/eW/l3TjsTkV0GcmqOpQ7kDjr0pS2Koz5ZHOyXcSEqvzP0wKWWZIYQ8gAc9qsWVgsRLSqC5bOapPZzTasQykpuzntikpR7m8pzSuVo7Z5bkecpVXGQTUE8LQTNG/Ud66PVxt05ygHy4A9q5l3ZyC7EnGOa2oVHU16HHVio6dRuKMUZqe2tZbqQKinHc10OSSuzFJvRC2Cytcr5JI9a3jET2pbGxW1jwOW7mrW2vNq4hOWh6NGHJHUotASOlNW19hWjtFIU44rL2zNdCqLNB1QH8KPs0Y/gX8qtwOp/dSHa46E9DS3EZhhMzY2j0NVefQzU4rRlQW6f3F/Kj7On9xfyqv/aT5+VBij+03HVAadple0iWDBH/AHF/KmtEijdtUD6VcihM9sk25VDDPNVJSplC78gdapKXUOeL0Ri39s0UxfHyn9KrAV0ciq4wV3Cqn9lJPJiPK100ql9GYVaNveRm2Sb7j1wK11tpGGcYHvVq106CyztG9z1Y0s0pzj9K7o4bnd5HKsU4LliUjA4PWr1jp9zFdQzOmE3VoaZYkATTLyegrUxU1IU1pFDjiKj3Yw9TRSmisTMSilooASilooASilooASilpKACilooASilooASilooASkNOpDQAid6ev3qalPXrQAw9aSnHrSUAJRS0UAJRS0UAFFFLQAlFFFABSUtJQAUUtRfaYM481M/WgCSioxPD/z1T86Xzov+eq/nQA+kpPNj/wCei/nR5if31/OgBaKTen99fzo3L/eH50ALRSbl/vD86Mj1H50ALRSZ9xS5oAKKKKAA0h6UpoNAETU2ntTagsSnp0ptSIOBTiA40lOPWkpAQ3HKgepFSvTZELAYOMHNQuLgn/WD8qpAOP3qRvvimKk2eWBqQIc5Jp3EOFOpKcBUDGmkpxpKtEMSiiimIKKKKAEopaSgBKKWkoAKSlpKAEopaSgBjU8fdFMNSdhTAQ/dptPPSmUgCkpaKYHCQXPmTKhQDPFMvGJnEI4FRxxSpIrbDwadf5W8LKfQitGMabYkkIwYg4I9KetqRt5Ge4qMXDCRmAALdacbh+pYcjBFIYycKrYAxjrSJ8yuv+zSEqTktmrFpEXLvj5QpoA0NBl/dw/7LFfzrp7Jsz49Qa47Rn2xyj+46tXW2Lf6UnvmpEyRT81WUPFVDxIR71ZTpUiRIKWkFLSGLS0lLSAKWkpaACiiigAooooAWikpaACiiloASnp1ptOj+9TGSjpRigdKWoe5QmKXFFLSGJS4opaADFFFLQAhqjej98v0q+apX3+sQ+1UthFcU9OtMFSJ1oEWY6T1pY6T1q+hJHON0Lj2rM2Z+orWboartsQbmwB61wYpXaOilPlKITPY1RuziXaDV651OCJvLTlj37VmM5JJK4Y81jTptO7NXPmNOxTNqp24zVHW7v7IvktDuWQdav6RIZLUqRgoao+JJoZbdYAcyq2fpTjH95qS23ojmVjzzWnoSYuJf92qQTA61JFI0Dh4zgiu+esbIqEOV3N27d4Lcui5NZ9lcyzX8YkcqvU5rVV/NjRv7y5IqrqVvKY0kgj+YccVxwaXuyNqjfLdDdY0cTAT2oG8/eHrU+m6Z9lhGRmRutO0d5HgCSk7ozyD2rVRW3hhWbnNfu7nPBr4iSLPlKCMECn0tNrriZSd3cR1DKVYZB602ONYlCoMCnOu9GXOMjGaxLW7urXelwwaMPtUnrVXFqa8lwq8LyaqSs8v3m49Ky2d2uWImI2EsU9qsJPIUby/mL/Mm70rlqKctmbQcYljyzT0Ug1FpTzXFu7zgDDYFWguDXNNOLszVVLnPzTzalfG0X5YwfmpJ9Ekju18shosjPtW8IIkkaRUAdupFPHPatfrDjpAy5L6yKjabaGQP5K7hTZJoLc7I03P6KKl1GQwQAD778AVXs7faNx5Y9TSV2ryZvCC3GFryXlQsY96Nt8vO9WrQKjFNwKn2i7F8yKAvniO24iwPUVdjZJFDocih41cYdciqLo9jJ5sXMfdafuz23HdMvSw+ZGwABbHFYk7zBTE7NjPQmujgZJolkjOQaytbCGZFXG4DnFVRk4vlZhPVmTS8mlK4oBI6V2EE6TOsQTedvpUbOS3BpjnICilAwBRYaLEUjbgFNbKDy4xxzjmsOLiRT71vSjKgiurCRXM2c+Kk7JELuT0qxpdh5j/AGibkfwio7a3a4uAn8A5JrdRQqhVGAOld1SfKrI4oRvqHao5JkidFdgGc4AqLUb6LTrVppfwHqa5awv5tQ123klPG47V9BXOoOWptc680Ud6WsBiUUtFAxKMUE4rIa8uTPIqNwD6UmxpGvRWOby7H8VR/wBo3P8Ae/SnaXYV49zcoxWEdRut4UNlvTFP+131FpdgvHubWKKxRe3pOOKd9svfai0uwXj3NjFFYjX92uNxwK2YWLRKW5JFLrZj80OopaKYhKQ06kNAAtOXrTV6GnLQA09aKD1opAFFFFABRRRQAUUUUAFJS0lMApM0Gmk0AI7bY2PoDXmMzPJO5DHlj3969HvH2WkzeiGvOYeXz+NVEAVJs/eb86ljjl53O2P941PAgJ5q/HbIRyKd0txWZl7Zi2Fd/wDvo0jJeL/y0k/76NaSxItyRjgCnTmMISGAPYVolFq4WdzNiW76tJLj/eNOc3SYJllC/wC8avusYSPzHIDdcVBelfs4WNyyj1qfdsOzIw1zs3CaYD/eNCyXhQsLiXA/2qvRr/o6L6gU2eIFpAvGKkaiil596BkXMuP96ka8vwPkuZSfrTlBk74WmODEw54NTcfKJ9v1Ef8ALxL+dINU1Ef8vMlWjbs2DtY1WeJlk245oTQrE9lqOoS3kCNcSFWcAiu/auJ0u1cahb5Uj5xXbv1ND2CxE1NpzU2syhKlTtUVTIOlOImOYU3FPNJQMaRSYp1GKQDMUmKkxSYoAbilpcUUAMNJTjTashiUUUUxBRRRQAUUUlABRRRQAlFFFACUhp1IaAGHrTzTf4hTj1oAGptOam0AFJS0lAHH80yS3jlYM65IquLeb/nvSeRL/wA9mq+YCx9jh/uUotIf7lQC2kI/15pRauf+W7UcyHqT/ZYf+eYqQKFXaowPSqf2Zv8Anq9OFuUIbzmOOcGjmQDdMGLm6j9UJ/I11OnPmaBvXH8q5my+XXCvQSKR+lb+mNhoM9jikD2L78Tv9asx/dqtPxdP9asx/dFSJDxTqQUtIYtLSUtIYUtJS0AFFFFABRRS0AFFFFAC0UUUAFOT71NpyfeFMCYUUClqXuUFFLRUjCiiloEFFFLTAQ1TvxylXap3/SM1S2EVRUidaYKkTrSAsx0nc0sdB+8aroSMbofpXN6hNJdMyZ2Kp4x3rpWGVYe1ckoAkx8x+YjmueotTamJtDpkDePWkVSzMBkDrg05AQCBlM8AU9GJJzyB0NZmxY0hzHfFCcBx0o17TS/+lQjLD74H86jt4yL2KRc5DfpXRFevGRWcnyyuhapnBhCaesYHXmuku9DSabfC2wH7wpLrSII9Pl2D94q5De9a+1TMJupIwWuXRQC5AHatPSJlvoXUyMGjPr2rmSzNyxzWn4cl2amE7SKR+NXVo3hdbk05NPVnUW1ikMrS7iSwwat1GFaPnOR3FOJz92s4Rskatjs0lJwoyTSYyvzVtYgf16Vzvn4aTZGZGLHI9MVvvKsUTMx6CuZt5pHkkmt/vselQy0ieNo1ZJADufKkkcinLMqtFEQXlTOCBxUGsymMwj7rkZOKmtEkl02NoD+8VuS3pStpcLGlYD9zJ8+75ug7VPtpLWFYk4HLcn61PsHpXBV1kap2RAUpyoM1KUyKjuD5VtI/91SazUXcd7mJM7XV+7dUT5Vq2pwMVVtFxCrdzyasZIron2Ol6RFkl2lQecmpk+7Wf9o/f5dSFAOKt2zMYwx5zzWUoWRkWB0qN4wykEZB6ipAc0hrJNoaK2lEwXslq33WG5KtpDE1wSYgzc5JqpcfupYZ1+8jYP0rVkt1kbzFLKT6V6NCavzNGNbujK1S1haORkj2Og3ZHesLoM1012bW3Rhd3BAI5BrntS1CycBbOJgR3PSuprnfuoyjNLcjRcmiSRIvvH8BVF7mVhjOPpUJJJyTmto4brIHW7Fue+LAiIY966PS5vtVhE5OSBtP1rkK6XwjmXzoiPlUhq3hGMNjmqNz3Oms4hHHnHJ61Z4AyeAOTSKuKw/FOpfZrUWsLYmk647Cpd5MS0Rga5qDahqDYb9zGcKP607QR/xOLf6ms5FxWnoQ/wCJxbj612cvLTZPU7XvRRS15hqJQaWkNADGrFBP2ibHrW01c3fzvbrO6D5snFC+JDfwstFGcDaw5qKSF1HBGfWudjuJkbekjBuvWrst29wU3Oy/Jnjua7UzicTWij8klicue9Sea3cVz0d5Kx2yMzDPHNNuZZlmIWVgpGetO6DlZ0LzovLcVFDfwvP5Yf5h2NZFoJJI5JmkJMY6HvVLcVnZweT3pNoaizqLiaN8RqwLZzgVuQ/6lPpXHWBDvE38WCCa7KL/AFSfQVyVPjOqn8I+igUtSMSkNOpDQAi9KcvekHSlHegBtFLRSASilooASiiigAooopgFJS0hoAQ9KYaeajagCjq77NLuW/2DXBW45/Cu18Qvt0a4PqMVxlsOCfSqQFy3+9WnF0rLgODV+OTHWokikQTkec+e1R5i2/MnJptyd0rY9aRX3Jt71a2Ey15QkUHt2pPsbTN5SduTVmFR5ajvin2rKl1IWOMLRHVj6FaeY28cfGTmop596nPBfrRqh3tHjpk1Vkbge1U7IFuTlECjjpVaYZIOep6VMzgoM9ark7nrNFtlqS8kRRt5GKhW6Z5A23LVG2WUnsKFK7TgYIqkiDa0e5ll1W3jdcDOa69+tcX4Zy+tRZ5wpNdo1J7CIjTacaSsyhKnQdKh9KnXrVRExTSUppKkYlLRRQAlJinUlACUUtB6U0BG1NpzU2rIYlFFFAgooo7UAFJS0UAJSUtJQAUUUlABSGlpDQAi/eFO70ifepw60AI3WkoPWigBKSlpKAOLI9DRhqk70ZOO1T7FdyrjMGlApwJ9qXNHsV3C43BpCDin8+1BJ9aPYoLlKaT7PqEE+OB1rc02USbXX7vmZH51g6jwqP6Gtux2RthOFYK4H1rUXQ27oYu2qeL7oqG8H+k59VFTRfcFQxIlFKKQU4VJQUtFLQAUUUtACUtFFABRRRQAUtFFABRRS0AFKv3hSUq9RTAnFFApal7lBRRS1IBRRS0wCiiigAqpfj5E+tW6rX3+qX/eqkIpipEqMVKlICxHQfvGhKD981fQka2QpI6gVyjuJmkcDBBJwK6xuh+lcfkRSSMOoY59xWFQ6KSumSbtka87h70RuGBAXINRsAwG0YB5oiG2QHOKzOpU/duPlYxx/KSD2IqL7ZdDpO/51LMP3eOvNVytCsXTjeJIL68H/Lw1Q3ep3XklDMTu4pwqK5tllXK8MKqKjfUKlP3XYzOlafh6BptVjYfdj5Jqlbxg3cUcvALAHNd7bW0NsgEEaqMdQOtbylZaHmKOupKaiCKjEdATxUpFLbhZiWyGVTg/WsYptlsaEB4AzWTq15c2V6qDbtK5Fad7qdtYryQz9lWuY1TUHvpfMZQuBhRWj0NKUW3d7FaW4muJiGkY56jNSWkhtZFl2kLnBBptnG29H27ueanfbkuzHbIdoHoazb6FvU2pLSPU4E81VwDkMKdezC0gSNYlQHgHtWVbTXFimyN1lwfu+lPnuPtsjI6MXRc7e2afN7tjHk1I31K+T5SwX04pn9qXv/PX9KbtQ3AZwW3fLsH8NNmtXhJyQQPTtWXLHsdlNxejJP7Uvf8Ant+lNk1C7ljMby5VuDxValp8q7G6hEcJpUAAcgCmvdzD/loc1DLMFGB1pqEMu6r5FvYiUleyHGaQt981Yiu7hUAD8CqbMFxkdamiIK05RVtiI2vYtrqFyP4hUg1GfILEFe+Kp0oNZ+zj2NuVHbWqwSW6SRqGVhnJqbFc3oepras0Fw+IW5Unsa6RHSVQ0bBlPcGuuCVtEeXWi4y1Ibi1guUKzxK4PqK5zUfCYIL2D4P/ADzbpXVUYrROxgeYXNtNaSGO4jZG9+9RV6bdWcF3HsuIlkX3HSuV1XwrNExlsD5kZ/gPUVfPcZgW1tJd3CQRDLucfSu/0ywj02COJByfvH1NVtC0VdOi8yXDXDjk+ntWrIOM1LYDb68jsLV55TgDoPU15/cTPd3L3EhJZznntWl4g1Fr+8MS5EURxj1NZh6V2UKdldmbYnStHw/zrEP41m1p+HhnWIfoa2qfCxI7OloorxzYKQ0tIaAGNXL6m+wN/tMRXUNXJ61nysr182kviRXRmKKkQ5K+wNMKvu+7UgTbzzXXzpHPysj5z6GlfPy9c4pW/EGkbecbTS5kHKxY3aMnGQD1FI470YY/eoOeBT5kLlZc0lj9pK9sZruYh+6X6CuG0gH7U3+7XdR/6tfpXNN3mbxVojqKKKQBSGlpDQAL0py9DTR0pw6GkA2loooASilooASiiigAooopgJSUtJQAhqNqeajegDE8UtjR3HqwFclbkjgV0/i18adGvrJXNQPsU+9WgJFlJcKBVtCcVXSbHQD8qlQ55pMaK8spVj3qMT4bOKdJgscim/ZnwGHK00BqfaRFEj98dKjGLhnlkyMdhUO5AytKenQVNbkOJPQmkO5C1yWULtHtUJyze9JJxIwHQHFPhHzA5qraCvdjmBC5NQd6vupaM4GTVBgQSD1qYq5UtBpzQKA2M0CqehBueEl3auW9IzXYmuS8HLm/nb0jrrTUSGiNqbTjTazKFHUVOveoE5YVYWqWwgpKWipGJRS0lACUUtFACUh6U6kPSmgI3plPam1ZDEooopAFFFLTENopaSgBDRS0lACUUtJQAUhpaQ0AIvU04UiDg0ooAaaSlNJQAlFFLQBxlLk+lMBz2pdwrQY4E+lL/OmBuaXIoAdk+1BJxTS3pRuoAragubc+xzWlYvuhtW9Y9v5VQuRvhfHpU+mSZ06H1jlx+dJgdVd8vE3qgqaH7lRXHMVs3qlSwfcqWJEopwpBThUFBS0UtABRRS0AFFFFABRRRQAUUtFABRS0UAFA6iiigCcUtIOlLSZSCloopALRRRQAUUtFABVa+/1I/wB6rNVr3/j3/EVSEUhUqVEKlSgCdKcfvmmpTj9/8KroSIe9crKNski9Mk8/jXV1y10cTSAdQxrCodNHZkfy7RzmkwM8VE7dPpSxk5rKx2xfuErgbark+1TyN8uKrkU0On8I5Ap60NgnioycU4dK3pwT1Zz4ms4+6hjxRk7iOR3qVdTvEjEazEBelRt0NC2kh8rJA80ErW9kcLk2Oa/u3BDTtg1FFdXEW5Y5nVW6gHrRHE0koiGAxOOae1nIkTS5BVG2sPQ0rIE2hmMnJOT6mpII1ebDdAKYOtSxDIYZx71FRJRNITk3uSmNreMGE8ZpltM00myRB5SHJNAido2jDcAZqvbuyTsIjkkY56VzLY3ZdnKKzPCn7mQffB5pkUoeFdjMmw8ue9OuWyiQMNrKMkDpUVqkhsyqsrZP3TS6CsTwvGl5I0UZLAZ+tXHSBY/ts0Tbjwy1TWQm5yjKq42g+9Xgzw2kmB5znHyHtSYMo3FrEW3QycycqmKqMCCQRgitnaxuIpxAAQvze1Upo4bjc9sCSX+YntTTNqdVrRmLcRlW3DoajViv0rSMWeGqnJD5c4X1Nbxl0Jq02nzIuCJXjCsO1QQrtLL6GrXQVBC2XcepqLm9krDwKcBTttLipNkhuAe1VGuLrT5t1tO8anoAeKugUy4h86Ir36irpz5WZVqSnGxas/F11HhbmJZV9Rwa2rLxNYXbbGYwv6P0rg+nHpSV38qZ47Vj1VWV13IwYeoorzvSbi++2RQWk7qXbGM5GK9EAIABOSByayasIQimsOKV5Y42Cu6qT0BNDHIz1HrSGcNrMPkarMvZ/mFUTXW6tpP9pSgxuEmVeM965i5tprSYxToVYfka76E01YzaK5FavhvnWI/oazDzWp4bX/icRn/ZNaVPhYkdjS0lLXkGwUhpaQ0AMauV1QExHHOJDXVNXMag7JE20ZJkIqXuh/ZZkIedvf3qbzkGNyA4pSMHcV3E+1MdYmI4xnsa0uc92NlCuc9PpSRlR16A1KIw5XHAHGasyLaKQMbiB29aLhdldAozjGT60yaMNhtw/Co3DFjtBA9KTD7NuKQXZd07y/Pwn3sc12afcX6VxWlR7LlvXA/nXbJ91fpUfaOiPwi0tFFUIKQ0tIaBgOlOHQ00dKcPumkIbS0UUwEopaSgAooooAKSlooASmmnUlADTUT9KlNRSdKAOZ8Xt/o9uv8AtE1zsY+UVueL2/eWyfU1jQj92fXHFWtgHKpHWpY2xxUaow6mkDfNjcBikxkchG85pBM6qVU4FPdFJ/1gqMxgY+cGmmIaWLH5jmtGzZRCcsAfSqJjUDIcGneX/tii6AUtlj9adHIEOcc03yiP4hQV5AyKrmWwD2lZj1I+lMIBQktz6UqpnPzAYpDE394UcyQajO2aUU7ym/vCgxlepFS2M6PwYv726b2ArqDXO+DF/cXT+rAV0RqZAiM02nGkrMoVPvipxUMf36mFV0EFFLRUjEopaSgApKWigBKQ9KWkNNARt1ptObrSVZAlJSmikISloopgJRS0lIBKKXFGKYDaKXFFADaQ0+mmkAL900tA+7R2pgNpMU6igBuKMU6igDhd1LkH/wDXWdvH/PSjeP8AnrWgzRyPb86XdjuPzrN3r/z0o3r/AM9KANPrzTdw5HpVSG5SONlLE56Gj7Smc5/SkBab5k9iKoWsrxShAx2FuRUgukHGTj0qtuHm7h0zmgD0NjusLVvap4Pu1WgO/R7VqtQfdqWJEopwpBThUFBRS0UAFLRRQAUUtFACUUuKKAEpaKKACilooASlpaKAJR2paRegp1DGgpaSlqRhRRS0AFFFLQAlV73/AI9m+oqzUF2M2z1SEUBUiVGKlSgCZKefv/hTUqC8SdnUwvtG3mqJ6ljvXK3mFvLg/wC0a1VvZNqp5oLZxmqpgt7lpXY5bPzfWs5RT6m0G0Zu0MRjA4pChU5PStie0jhiwYhuA61kh9ydKxknE7Kc+ZWHOpK4A6c1HsNEc8hk+58uMGrQAYcjFQ3Y0pvQoshpqsOlaBhB6VFJaq6HHD+tdFGpd8pzYmC+IqkZ6VF5sqfuyzDb0B7Vs/2TJLBFJCwGR8wPY1X1+y+zyxXAP3xtb61vzK9jisZgyDkEgjnIqVXmlJTcWH3iB3qIEAVpaBB588rkjaF2iiTsrglcoinAsilgM81oyaaLOCSW4cHAwoFZL3DxlRtxnms5vnjoaQ0lqaDFUiEqJuY8HFUJlAuUPRSecVctyVVzHyxGcVUveW3Zw2eR6Vzx3sdL2LjzLLZPs+Uocbm7ioNPdfMCbuoPHrU8haS1jRFVo8fOR61Bp6AyyDgAKcN6U+jJJ4oUkfEkZUqCwA71ct5Aoa5it5C54Kmq0SSSeStu+4j+Ortth9QZ/Mb90OV6CoBjvs0sKs8Db5ZOSjnoKSf7OxWzb91I3JK+tHmPN51ykflzD5QWPBp0yyiKGVoUkkz8xFIkpTW8cUxjVsgDrVC7TN3CBWlcRRQ3JVHJd+Sp7VmXEjfblxGTsFVF6nVzXgiwIzQIcdOKli3MoJXB9KmEZPGKTnY2Tuir5Z9aQqRV4RY6il8lSPu1PtEVczxx1pwFXGtVxkVH9nb+6afOmFzB1GAw3BYD5X5FVa3dYt2Gnh2GNjCs3S7F9Rvo7ZeATlj6Cu+hU5onlYiHLM6Xwhpnlwm/lHzPxGPQetdKSFBZjgDkmkiiWGJIkGEQbQKyvFF4bTSWVTh5TtH9avdnOzkdav2v9TllDHYp2oM9qZbarf2uPKuX2/3W5FU8UvauiMVYR0uneJnku4UuY1GW2lwa6a9s7e+i2ToGHY9xXmZ/KvQPD9+L7TY2JzInyt9aykrPQZiX/hq4gLSWrebH6dxTPDiOusKsiFWCngiuxxTTEnmCTYu8fxY5p+2fLZi5RKKWiuUsSkNOppoAY1Yb28+5h5O4bs1ukU0rUtXKTsYvlzlQptxioRpyPLme1O3Hat/bRtosGhkLaQRLtjtn+ho+yQOdz2zhvatfbRtpisjCksFEmYbZtvvTDp5PW1/Wug20u2la49F0MCKwaOQGO32kkZOa6MdB9Kaq4p1CVgbuLRRS1RIU006kNAwHSl/hpB0p38NIQ2ioPtluCR5nI4PFL9st/wC/+lK5ViakqH7Xb/8APT9KPtdv/wA9BRcLE1FQ/a7f/nqtH2qD/nqv50cyDlZNRUX2iH/nqtL58P8Az0X86OZBZj6Sm+dF/wA9F/Ok82P/AJ6L+dF0FhxqGSnmWP8Avr+dQySR/wB9fzp3CxyPislr+Nf7seazFjYogUda0deKzatJ8wIVAOKzg7L0JrRbEjzFKz4AyBQI8uRtBNIGfGMtVyNlKRxxqN3VietNK4FR4XwR5a01YWB/1Y6Vrvw33BimcYzsGavkRN2Y5dVc5QUCRR1UVqlEz/qVP4Upjj/54L+VTyDuZrDMe7aOaaGQAApzWttjIH7oCobiOL7M7+WAw6UKA7mc5XGFXBpvWgAsRgUpyhwetCSQDWPPFANIaBSA7PwcuNNlb1krdNZHhNcaKD/ecmtc1nIaGGm0402oKHRfeNTioIupqcdKroIWiiipGJRS0lACUUtJQAU006kNNCIj1ooNFUSJRS0UCG0UtFABSUtJQMKKKKBCUUtFMBMU00+mmkAfwijtS9hR2oAbRS0UwEpMU6koA87XSbpk3hMjGah+xSeldfbywpbIGcbguCKpwRRvcBXGVOaTn2NFHuc21sy9aI7V5W2oCT7VpXEPz4Q7mDEEd6tafD9mlDvE3XOR2qr6BFJmLJZSxAF0YA9yKmXSp2t1nwNh962NSaOS3dEkZ235UY7VMkol0Zl27ZEI4p30Dl96xivpitEvlK6yAfNk8Grdh4eNypaSTGOwq7GgYcjGRWrpA4kX6GoUmDjYuWtn5Wlxw7s7D1qWNNoxViIfuGHvTMUNkCU4UYpcUhiUtLiigAoopaACilooASiloxQAlFLRQAUUtFACUUtFAEi9BTqanQU+hjQlLRRUjCloooAWiiigAqG5Gbd/pU1RzjMD/SqiIzRUqVEOgqVKBEyVT1a6ntDE8Khs5BBq4lUdcuGt4YmUjJJHNWhGHFNNHcNKkYBbJIPSmgXB3uAVRzzxx1rViuraSIO8gHvtqGK7WWJoRMud3y57imkuYG7K5o35xhWwxMfFZ1tYZgXMTE/SrikzKsq8BFwwNatuf3a/SsK1K+lzanVcVoYgsDjiEg/SnLZsPvRN+ArfApaw+r+Zft5HNyWso4WF/riohbTj/lk/5V1BpMmtaVP2buTOq5xsc7H9riGESQD021Bew3FzbuJIpGOMj5a6jJ9aTJ9a6LrcwscB9kuBjdbTY7/KavWsVxbwq0ccqn/dNdjk0ZNFwOSma5uABLHIQO201TvLWVzEwifjr8prucn/ACKMn2/KldWshrR3OJSKVFDwwuGJwciob6Bg5AibJ5PFd3n2H5UnXsPyrHk1NvanHQptikQRMsZX86hsVKXB/dHDjAyK7UDk8D8qXA/uj8qOQXtDlI1lDRqsgiKfeAFW7l442Ery/u5BjCjrW/tX+6v5UbVxjYuPpS9mL2hzhGyAQSM8sUv3XHalkjiDpZs0ihBkSZro8DGNq4+lIQp6op+oo9kHOc48ivI++HGzAWT1FNBjZ84FdLtTGNi49MUnlx/88k/KpdG/U1jXSVrGHFGnYipxH6VqmNOMRoPwpSFAOEXp6Vk8NLuP6wZZhJ7UnlEDpWcbi5Z2CMxwe1Ibi4C72ZtvrR9Vn3D6yaQT2prDB6VnJeTsAqt04+tO+0XAbaQc9elL6pLuH1hD9WCvpk4b0yKt+E9NFpY/apB+9mGR7Ck0lxdTSRzosibc4IrdVgqhVVQoGABXVRg6aszGrNTd0OFcP4uuzNqnk5+SEYx713G//ZFVZtOsriQyTWkbu3Ukda6FNIxseaZFKK9H/sbTT/y5RflR/YmmH/lyjq1WsFjzg1teFbwW1+0LthJhgfWusOhaX/z5R00aFpYIItFBHcGk6qYWLoahXDrkZ645qERleAxwOlPXd3aockCTHUUUtQMSkpaKBjcUYp1JQIbijFOooAbilxS0UAJijFLS0DExS0UUAFFFFABSGnUhoAB0pHOFpw6VHKcZ+lIDKgnEDuSgYMTUwv4j1h/SobaEXDspbGMmrH9nqB941MeboaOwwX0bZxCaRrhJgIxGEz1ZhTjYqASGIqsLiRRs+XA9RTu1uKyewv2SL/nqlQSRxozDhselTecx/gQ/hUNzKdm7CqFHQCp0K1GgW+0M25QfWgpEfunIqlNehuGG1ccA96twsJI1xjp1q5QSRCk2yzDZLIhkdtifXrTRZxr88jbU7c8mpPOSGMInzt6noKjSKS4bcx47saiyL1KpjXnrjtzVl7K3Man5tx96bOqBwsZ3ADk+9S+YGUYViB3xTglfUUnpocjfbY7+5VOQCAM1X3qOprbvdFW4meVWkDOc9KzpNDmTneD+FbXSM9SsJh68VaS8hTkKQfarkXh+CSMlZpCwHTtmq3/CO33YD86E0GpBJfbnJVmAqM3rE8ORVk+Hr/8Auj86T/hHr7+4Pzp3Ai+2/wC0c05Lpm/iNP8A+Efvx/yz/Wj+w9QH/LM0XAPtD/3jTZZmCYlY4p39kaghBEZyDSzadqdwMSRnH0ouIgMq7eOlQl42OSTmpzo98OPKbFMGlXbjIiOKWgyPMZ6UvyDrT00q7ZiFjbI6046RfYP7pqYjt/DahdDgx0OTWiaqaLE0GjW0bjDBeatms5DQw02nGmmoKHxDrU46VDF90/WpqroIKKKKQwooooASilpKAEpDS0j9D9KaEVDdQZP71ack0chIRw2PSoTbxf3B+VQ2QCzzkDAzijVBZF4uqnDMAfejen99azblg9yQwyAKz596nIQhTUOTuJ2irs6Pcv8AeFGR/eFc9ErZO8NyMDJ70+GN1dxLIdqjqDRzME0ze/EUVggscsC+zsc0eZknbLIAB60czC8TdorBMrhFPnPlugqR2lQqPPYlqOdjsjaxRg1joZmYgXDcVC146ymPz2yO+OKak2HKjewaaaxkuJnJ2Tk46mpVa6Iz52PSnd9gsjWpDWbuu/8Ant+lLuu/+ew/Klzj5DQoyOmR+dVrV3KN5jbmBqvCiy3cpfJAPSne5PKaP4j86MVm3k9raKd+d3ZQeaktxHLCsi7sMP71VZhoUU03ecCYZ+lOGmcEiYHHoK0hGDHu2809UGD0zVciDnZiGwYbjjlTkGltojNMQr5I6gHmtG4ile3dIV+c89azNJjRbkMcmQ5VwTgqaTj2BXZLeWixQvIobcDyD3qO3iR50jf7relbaorKw3Zb0NEXl5UFRu+lDgmCm0Urizt0jIiyH9TRpClZJFPXaKtyZbcrtyO1QacMXjj1WlLSw4u9zWh/1bim4p8Q4b6UmKCRuKMU7FGKQCYoxTsUYoATFGKXFGKBhRilxRigBMUUuKMUAJiloxS0AJiilxRQAlFLRQA5elPpqdKdQxoKKKWpGFFLRTAKKKKACmyDMbfSnUj8o30poRkr0FTJUS1KtMRMtVtUVTHC7RebtfpVlKlCK5G7oPWmIq23lwQqv2TKMScgZxWFqzKkomkiRFf7u0Vvi/jW9a1KYAHJPSsnxJC8kcZi2GB+FPoadrmjg30LFpbXM9rHKXUgjKjpxWrApRAG61HZJ5VlBHnO1AM1NmpZFrEoYU7g1CDzSFiCaLCbJTTTWdqWomyMZKbg1Uv+Ejj7wsKLBc3aSsT/AISOH/nm1L/wkcH/ADzaiwXNqisdfEELfwGnDXIj/AaLBc1aKy/7bj/uUf21F/cNFhmnRWWdbiXqho/t2H+41FguadFZT69Ai7thqCTxNbKOEP58UgNyismPxBbSIDtIPcCnf27a+jU7AalFZf8Abtr70v8Abtp70WFc06KzP7ctPU0v9uWn9407Bc0qQ1n/ANt2n96l/ti1P8VFgMiGRUklVnABbODSO6G3kUSbgx+UHqOaJILWSRm+1EZOcYpv2a2/5+z+VVcCOzYJLuLBcHqau+YhlDCZchclc9TVYW0Q+5dKQeuRSfZUJ/4+Y/youBf0I5vJiepXt9a3hXP6Y8VnM7yTK24Y4rT/ALVtP79SwL1LVD+1rT/npS/2vZj/AJa0rDNBafiqkcizRrKhyrcg078aBFkimEVEKHnAYrzkUAOI5oxRuzyKKQxKKWkpgFJS0lABRRRQAlFLRQAlFLRQAUUUUAFLSUtABRRS0AFIaWg0AIOlRTdG+lTdqgn+6/0pPYEY0QV5CGcpjuKm8lf+frP1NQpGzfOB8ufzqfGCAIE596iK0NZbgIQo3mdSF5IzSGaE/wDLEYpskDu2QEX2FSKoVFyASRzTs7k3QwSW+eYmH0NRXCLOGWKNgCKsgJjG0VNAiJbR5bDNkk0+RhzIxjp0hOxkLd+lTLCYF2FSvoDWmpBOFl+b19aScqY5mLhjtwB6VcouxKepSQQxqHlbcx6IKbJOWB3/ACoP4RVcl0YFFB+tPU+Yjb+Dmoila5Um7gMPbq+Pvdh2FTJfNFGEKAgd81EX2oI0GFFWba1MkIY7Tu7EUuvuj6ajDf8A/TP9aimu/MQqIwM96uGzbssVQ3Fs0cJO1D9Kb5rArXH6cn7nNXglV9OX9wKugULYmW5HsFHl1LtoxTJIvLo8upsUbaAIfLFMZQoJPQVY20hXNAGYblZyUi+UdCzcVZjhRIwq4IFWDBG3VFP4Uz7HFngMPYGmBBAiG5k2joBk+9WDGMVIkSxrtRcClI4oAVBiNRSGl6KKVFV8/NyO1DAjIppqUhckd6jYVBQ+L7tTdKii+6KlIqxEYniLlN3zDtT9y/3h+dVrmCLBd2Iye1QPHbkIpkYbRjFItJMvh1JOCDinZFZ0Xkw7pkYsq/Lj3q0lzE7BVbJPaiwnGxNmkooosSFMk+61PFRy/cNNAV/4aqWfSZvVquHhTVO04t2PqxokPoQE5vT9KWeIvKnoOaYD/phq5GjSzGNOSOprKzb0G7W1Kd4hcqq8etRLHttmODuPetWa2aHBcDnvUOB0xSatuTypu5nRf6gqMlsVCI3GMDk1rBFXooFIUUnpQT7PSzKER2Mu5fu05yZZeOOOKuFVUdBTFQFiwoK5Fa1yG0BVXJ6561nXLS+cU27ucgDrWwm37qkfQUxmt0fkgP696qMrMVkla5jmK62828ipnkDvViwkka7WNoyqoMjJrTY5Xc0rbfeiKKNTuTqe9W5poFEkxS0wSIWKhhuHahpFQjc2KyLuh0Bxv+tR2CmQTleGycGlQ48z86dpY/cM3qauImctMrreS+exLg963NBaY27B0Ijz8pNXpdLtZrr7RJHub07VaYBIWCAAAcCtmQNjGGYZ+WnKPnOB2qAXkIxw2T2IpktoZH3pKyqfQ0X7CsWMY5JwcHPtWGin7QWbBYvnd0NaC2jncokYn3NV/s0ychAWU9KiV2XFqJq4Xzs46DtVaS9hjcgRNlT1Hep7SKcKWZhyePao307zJGZmxu9KqV+hKtfUe6LIVdQAXGar2T7tRHy44I4q8LaRIgsbg7RxkVn2YK6guRgkmlJ6ajitTbiHJ+lJjmnRj56COakQzFLilxRigBMUYpcUuKAExRinYoxQA3FLilxRigBKMUuKXFMY2jFOxRikA2inYoxQA2inYpMUAKlOpq0+h7DQUUUtIYUUUUAFFLRQAUh6GloprcRkD+tSpUX8TfU1KlMRMlLMqPCyyS+UCPvZpq1U1v8A5BjH0YVSFsUMWnmlZb0nHcDOadq2o2z2UcNmhYoc9MCspDkgAHJ4xiro0i6kOBtUHvmnZGjqzdjf0+QTWEDjuoqxVbT4fs1mkO7ds4zVqoZLdwFMb7xp9V5JGDnaucHBoRLM3XxmGI+hrnnFdJrYzbKfRq56QVSJKM5IYYOKiVnI4zUtwPnFNg+6frVoRas7K8ukDRLkfXFatvps6RhZrQsw7hqbol5BbxhZpNpyetbH9q2X/PcVnJstJGcLBv8Anyf/AL6py2GetjJ/31WiNVs/+e608apZ/wDPdaV2VoZF2lrYor3NpKik4BzUBvNLC7vs8g9zVvxPdQ3VjEsEgdg+SBXLXM8jnbkhBwBVdBJXZJc3PmyHychc9Krspb7zCphCuzAbDe9QzF0PTj2qNzW1hobYflbH0qRbqVSPmDD0NVS5JPFANMncvpehjhlCmpvO/wBnNZbZx61e0+4O4RvnnpVpkOJN5v8As/pSeb7fpVygVRBTM3t+la8UujlRvlmBxzxVXFAA9BRYC9u0X/n4mH4UudFP/L3KPwqltHoKNo9B+VFguXxHpG0H7XNg9Dil2aP/AM/so/D/AOtVZnjFjAmRkZzVfcvqKko0vK0c/wDL9J+X/wBaqOryadbwA2t08su77hHaoZJUijZ2IworElkaRzK3UnpSuNIe8sshLMx/Oo8n1J/GkDHkiomck+lIo0rDWLvT2/cykp3RuRXV6Z4jtL5lif8AczHseh/GuCGT0p4QmgVj1OkZfnJ9a5Pw5rLwSLaXbloX4jc/wn0rsHHNIl6DRS0ClpAJRRRTGJRRRQAlFFFABRRRQAUUUUAFFFFAC0UUtABRRS0AFJTqMUAJ2qtcfck+lWqq3P8Aq5KT2GjOgB8lf7uTUvSoIJykWwxhsHIOaHukEkargseSAacJKw5J3J8EkY60wBsDcMU0XpVuIR9c09WEiKwdc45GaakmxcrQm1v4MZ96s2imey2tjgkVDEQZFG4E+gp9ukiJsctHgk/Wn1F0Ifs8nmjH+qB4NWLuHbZlVUHuTTBKnmbftK9PwoNxFGrbphIcHgUNqwJO5mHJ7YFJjApwzShdxwOtcxuPjg3xl8k+wpyxMOPNZahKnGecVcisBJGrmUjPtVx12RLKs6tGwHnF8+9RksRgsSPrV5tM54m59xTJrFooi5kUgUnGQJotWA/cLVsCq1gP9HT6VbxVLYh7hijFLRTJExRilozQAmKMUuaM0wExRinUUANxSEcU+kbpQBDL/qyM496dZxpHGwTJJ6k9aZKQMZqaD7pqwG/8tGpj04fef60x+hrLqWSx/dWpCaZGOFp7LkEdCRVkkbhJgUJzg84PSs+a6tLeVyIppSnJKDIFZ/hqQm8v7OZixDHGTVjTJ5LTUZ9PuELRkko+OMVVg5mSW97FNCdtrKY2+bI5ot7+0jja4EcoA+Xkc0yGGey1NhYlZbeQ/OgP3KlurJZJy9q6xuxw8bdGo0HdslfVoVQMI5Gz2AzipLbUre5kZEbDL1BqounPblltrqOKJ/vArk05dHgiKvBIGmzyW70CszUqOX7tOijEaYAwe9JJ0HGaSEVpTtiY+1VLbi0X35qa8fEEn0qKIbbVB/s1MtyuhTH/AB9Gq8U0tvLI3mFGzkE96sL/AMfVXhp4nUMYt3uamLswauhsd3NcxqkpVschhVv7CxUHdzUIsnhBCx4HWphfyhMGJcjvmqbTeotUtCK6tmigZg3QVkfa22LGgYt1JreuZ5mtW3xIqEcnPNZywoVG39KmStsTqyC5kOxEGcnrUcDkW0q5IINXvL5z1pvkgA8dakOR3vcrRINy7QBgZJzTYEEkr71z71q2dgkqszNhc9BUw0uOMkox5qlBslpdTIu1CqiAE89KjidkEq9O4rZfTAXD+ZyO1M/srLsxc5NHIxta3TMe3AaUFVCkDk+tOQB5G8314JrV/svawO7JqlOIoZPnj34PWjkYuXQa52rKfapdNDC1U54pqy2NwGj/AHiFhjJqxbeUsIiifdt61cYNPUty0LByUyOtMAOMnmpUHBFIB271o9iUVZXV9NjlwOimplKg5UEZ7VSFzEunLBglgMVeSRGVQnp1qU09i9txgZfNYgHkdKczgL8qGnY2yKRg8UrBuSv4g0JMG0OBK8g4qXJIpqKGUE9Kk+UUNN7EDedp+lZUWReRk/3q18rWKHK3SKx6PUSTtqVHc30H7yhhyaF++KVvvGmIbijFLRSATFGKWigAxRilooAMUYpaKYCUUtNc4UkdaAFoqEs2OtRSO3980+ULlvFFZjSMDzI2PrUUEkjyyB8hR907utHKFzYpKyrnziU+zyYfPc9afFeXCqRcwkEdxRyhc00606qlldR3DsqNkgcirlJ7DQlLRS1IwoopaAEpaKKACjvRRTW4GQ3Er/7xqRKZIMTyf7xpy0xEy0lzF59s0XGT0zSrRM/lwluuKokx/wCzZo2UtNHwaesTwzb0nzlstz2q44LuGJ49KRoFcNlflNQm7lN6F23IaMketS1BZDFvgdiRU9N7ggqCU4ZvqKnqtOTlsdcihCZU1cZtPoa51xXSal81m1c4/WrJKNyPmFMtx8rfWpLn7wpIQAo96pCJ4xUyqPSokqZelMBwQelOCL6CkFOFIYoQDtWa8YV5ZMZIPArTFUtru7KoyD1rOZrT3K0aTSsCVDLS3cH9xWVh+RrqdOtFSFS21gR6VpJbwsBmJT+FZJm9jz2WwnRQ7JgNzkUxLOSQgYx716TLaQyxhHjUgdOKrPp9ug4jX8qq7FZHEG0VMY7dSe9V5IZIZFkHTPBFdbf2KPEwRAD2xWB5LgFXPApJ6hJaF0wFbaOYtneenpTMUinKj0p1dCOVhilAopQKYhcUYpaKAI9g9BRsX+6KkxSYoAp3iLtRcAZNU0tHuSdi/Lzg1bv5Asir3AzXQ6XbqlnGpUZxk1jN6m9NXRkReGzPbKwYK5HFZV7pk9lKI5x1+6wr0GFAqADoKh1HTkvrfaQNw5BqU2aOKPPYosOORUnybmAwOelS6gj2VzJC8eT61QjHmFuxHOavdGWqZccFAM9D0PpXa6Bevd6eom5kQYz/AHhXDhmy0TnOO9dv4cQDRbdsDPPP40hSNUUtIKWkQFJS0nWmMOtZGqeIbPT1IDedL/cQ9PrWf4h8S/Zme0suZRwz9hXHEsxyx/H1p2A3LvxRf3DZiIgTsq9fzqGLxFqiMG+07vZhkVlE0mcg0x2O1sPFUTgLfR+U2OHTkGt+KRJolljYMjDIIry4PviwRyDWvomrzaZKFOXgbhkJ6e4pBY7yimo6yRq6HKsMg+1OpCCiiigBaWkpaAClpKcKBC4oxSimzSx28RkmdY0HUsaAHYqndcRSGqMnirTUfYnmSe6imS63ZTQuFZ1J7FaTKSK8pKxfL1bgU/ylQAKoyBjIFMtWW+lUW5EmwZwDWnDb3UBYiEHPqalLSxb3IY57VUAe3OR3xUFzJDIoEMQQ56mtLN10Nop/Go3+0jn7ItDWgkyjbnYJpD/Anan3s08MViiFt8pG7vmkWJmWdX3KxwMfU1pTx5vrNcZC7j+laQ2JluYzjEjjHIJpAAcnHNW4I5WuZJI0VsMetWj9pP8Ay7xfnWXLc05rGTxVq1gjf55G4H8I6mrLRTHBNvESPQ1WuLldM08ybczydPamoaictCzJB5sRMhWGBRnHeq1tqdmyiNZTwcBmHFc5PcSyx+W1yx3dRmq6yKm6MgsegArZRSMrs7s4TG47ieQFFYeq61Cpa3iyzD7w9Koz6pcRWMdvFvSYrh2PUD0rH27Ac8nqT61En0KjHqaMmuXgQIj7AOgWqZ1C9JJNzJk/7VVGlxkKOaYZccHk1Ni9DWg13UYWH77fjjB5rVs/EbzcTSCNvpxXLGQnjGKQMRz1qldEtI9BWadlBEgIPtThNcD+JT+FcpZ6ndGFY45cFR0Na+mX00pMc3zN1yKpakPQ1hPP6r+VL583olNU5p2KYB9ol/upQbmX/nmv50U3FIBftcn/ADyX86QXbsyqYgMnGc004qimoxvqsdpGu45+ZqANM4aYg847VZjx5fGMVShjJmlc9+BVizi8m12k5OSc0MAX+I+9MenJ9z8aa1ZItk6dqUnHNC0p6H1rQk4mNL638RTy2sBclyOeBWuNM1K5nWW/uFEecmOP+VbFrbCCLDsXbcW3HrU5NO4ENtZ29qSYIghPU+tMW0InWTcOGJPFWdwppakNOxU+yZaVyACzfLnsKVIWiYFdvHerOCaULRYrmYg3Go5iABmp+1V58cZ7UEFHUD/oz44zxSHiFR7Ul+cxKPVhTpeE/Cpe5XQoL/x8iuntyDAm3gYrl1/4+BWkpYAYYj6GpUuVg1dGw5UKSxAGKxnxzj1peT1JP1NS26LLcJG3Q9aJS5gSsEwWXy1LEgjkZpunoBNKrDIzxV77BCM4Bz2OagijMF1s65FavpczLHlp/dFRzxKYWwPmFT/hSjkEY6ira0JT1K2nj9y31q1zVew+VJB6NVkHNTHYctxOQelLmgikxmqEHSua1XzRKWiXdgniumGOlZEq/vnHvUTdtS46mEGkzmSIqBWtpHR1KYzzn1qC8T5SPatSzGLWP6VHO2NxsPcBeeaP4htXr1NLMeAPelXrSuC2MHipFuJUXar4FRYHpS7Qe1bWJFe6uArFZDkGkjvr1mwZMD6UijDEU7AoAnF3OBgSkUhupj1lNRYHpRtHpQBKbiU9ZDVaeSTCuDls9akKg9qUKCnTvSAIb27Y/NMQBU32uc9ZmqHavpRtHpRYCf7VN/z2aj7VN/z2aodo9KTaMgiiwDpr27RhslOMU6G7umGXmpCoz07UbF9KAJvtU3/PY0ouZv8Ansah2L/dFKEX+6KAJjczcfvT1qGW9u1lZVkOBSMoDggYqQoC7EigBYrq5K5eXmpPtEp/5amoxGn90U8Rp/doGOE0n/PSlDt5ifPkE4NM8tP7tRqoFwMdM0AOd5NzDYCM1PEmUBfbn2pVjU9R3p4iT+7UjE8pDjOPzqTHGM5/Gm+Un92l8tP7tFwsPtEVLolQASvOKv1m2Q23pA6c4rTxxQ9gEopaKgYUUUtACUUtFACUtFFNAZM4xdS/WnLSXQxeSfhSrVEkq0TrugYULSyjMLjOOKaEVdg/vGmSh8YSQrSiM4/1jU3nyvmOTTBljS5hJbuB/C5Bq9WLoDZF2vpKa2R0qWNAahf75qeoZPvUIGVL8ZtX+lc3IK6a7GYHHtXNyjmqJKFz94U2IgqAOozmn3XVajtxy/1qkIsoKnUcVFGKmApgOFOFIKUUhjgKbYJulP1qzZIskxDDIAzirJtFt7xtn3GGcelZTfQ3px6l6IgIoHQVbjJxWWcICZ5WVewWooNQPmlYLkyKOzD+tQkb3sboY1HISRTYp2kjDYqhe37qSsZUY6k9qdiR833qw9RUKCQKuJIZiSb3c/oo4qCeJ5V2uRndyaLWE9Smn3F+lOqW4jWKQBemKjFbrVHLJWYUoopRTELS0UUAJRS0lAGTdtu1RU7ZUV2Fs3yhfSsK+09W2XcfUFS1a4cQoZTux7DNYS1OqCsakZOKmGcdaxUvzJLtVZQRyc4q/HMWjZvTrS2Lvcg1XS7fUFBkXa4/iHWshNEgtCWJJJG1h2IrQe9fBf59o5+WoPtiXQ2Kzq3o460xaHOalarbTLsJKsO9dR4TuFl0oxfxROfyNZGpW5mMMYHzF619CtRaTMiNxt596OhnKN9TcFLSClpmIVmeIL6Sw0qSWEfOx2g+me9aZrH8Tx+Zo0h7IwY0DODEbOxZjlj1J70jpzwKmeTpjpinDLINyk56Uy7FRt2PakAxgZq40BcBRweuDU0GkzTkYBC0XQcrKEOBJg8g0+b5GGO1WpNNeFwo5NJNEoUA9TSuO1jq/CVy1zprozZMT4A9BW5iuM8KZW7uIgcZTPXHSunti7EBz096ly1sLlurlylpKKogWikpaAFpQabUV5dJZWklw/RRwPU0AVtY1mPTI9iDzLhhwnp7muSmuJ7vdcX7tIM8R5wKY1w97PJPJ3JLH+lRkS3A2xj5c0rmiiV3vohJhY/LA/umrOFkj3wsQ392lbRpJY9xXB74oELxSblU5yBj2Ao0HZksU/l7JYpSjAZ3Jwa2dJ1lJZlt79mZj/q5d2Aa5tbeVH3kYGScUydTFawqw5BNNOwmrno4UFiBHISPR6fsTGWdlx6tXGaLqty0bQNKxZOmT2rZRmZcyuCT2NaGOxfe5tpLtUJyoH3vep2w063JkURxqw69SayTt/2aaSMYzx6ZpK47osWbQlWZ5drFs9cVYMlsP+Xk/wDfVZkhwhIxUMssqyEIBj6VKi0O6Njz7faQJ2/OoLa6h2eTchSuflcjNUYmkI3SFfYVLwfSlyyuF0WL2x02/iKRtGso5DLwalgs7WGOOKKONpUHL46GqW1fQUpla3jeSM4IFVqLQyJ4vPvZpWORuxmqV3Ft3KPzq3aSbmYscg81YkEDzBerN2rF7nTFaHOtEy9Kj8o+mTXR3FpD1zznFQGwCoWXBJp8wuUxAjd6kij3cYq3JbuowEbJOOlLbwP5mNuDRzByjLVNjHtipYpHiYsjMpPcVPZQhr5UccZrX+xW3/POtIGU9zIGoXK9J3p41O7/AOfhvyrTNjbn+DFMksbcKTtqzMz/AO1Lv/nt+lKNWvB/y2H5Vakt7aNtuxulEdlBLyFYD1NAFb+1rru6n8KfohV9XV8Ddgkmi4itIG2liT6Cn2N1Y2lz5jSEfLjpSuh2Z0duS2cjAzVrpFWUut2Ij+WQsfQCtIsDbKw6EZpMYxfuCmdWH1pw4QfSmjmRazRTLIpaRelLVMQYpCAKWmSrvjK5xnvSAXKeopQB2qj9hzwsxq1bxGGPaW3H1qU5dUBLiiiiqAQ9KrTDLHd0q0elZ91cKkjLVIRVvMFoV/2qdOflqnc3tuLqMPMilecZps+qWmCPPQn61L3KGg/vxTzeXAkZVVSBVa3uI5plKOp/GrJ3vLnaMURjd6ib0LSX9uqj7R+7Y1csMNfow6FTisuS2jMOSoeXsT2q/bSLC8TMwJQYOKqSS2Em2bWKqXoKSRyjnFO/tK26FiPwqC5u45tqoeBzk05PQlLUm+2RYyVYn0xTJbzchWNSue5qruX+8Pzo3L/eFZ88i+VF62jaBWzzu5qUygD7rVTW7dAACpHvThfMP4UP41akrEuJM15CDgkgj1FAu4O8n6VRZ97FiRk80w9Kn2jHyo0Tc2//AD2Ws6QgyMwOQTTDRiplJspRsQ3C5I9xWjbgeSm05GKozL92rVhCIozt3EMcgGpignsSyjAGeOaRQxPPSpygbGRR5ftV2JTOdoopa2IGD7/4U+m/x0u9Om4ZoAdRRRQMKF+6frS0idDQAtLTQ6scBgT9adQAUhOKWhvu0AP9PpRQSBgk4FAZW+6wP0pAFOFNpwpgJJ1WpsZY1DL0U+9TFlXljgYHWkAuKWhWVx8pB+lFAxcVCTidR+NTrUDjEyk+lAFxO/1p4FRh1QncwGTUsZV13KQR7VIwop5AAJPSs251iCElVyT60hl22OL/ABWoOlcb/b7xXHmhA3tWpB4qtmH72CRCfTmi6CzN2iqdtqtnc/clCn0firQcF9oOeM8VIx1LRRQIKKKWgBKWijvTQGVecXje4FIvSn34xef8BFMSqETLVe+v4rRNr9SOc8ACpJJVhhaVvuqM1wmralJqFyzFj5YPyrTFa5sXHiZFG23i3/7TcCqJ8Q3bHho1HoFrH2Me3FSLbt1pXLsa9r4glt5G+SJt3XA2mtqz8SxyOiSLtz13H+Rrj/JAY07yjjii4cp6ZFKkyB42DLTJPvVxuhavLZXSRzPuibjmuxkIJBHQjIoREiCcZjYe1c3MPmNdLL9w/SucuB87fWqJM+6/hqK3++9TXXRaigVgWbHB4zVIRaj61OOlQx9alpgOpRTRThSGWbCQR3aFvung1qSKPMDgnO7BzWJ2rWguUmtAHcCRccHqazmupvSl0LZiSTkqCaijso4mZo4wN/Le9TQuCvNOeYA7UGWxWabOiyYyJ2UyLxzzVS1xIrhkVjk9aswupkbzGwfSqsMojuXVMMmaFcGkC6fCn3I8c5696jkCiQAn5RWjI6tHkVmSOA7scAAd6erJaSRQuWDXMm05UHAqKmqxcknkk0ua3Wxxyd2OpRTc0oNMkkoxSA06gYYpKKCQBzQBesZAYZISobPY+lXIBgbG7GsIyumGQlT61p6XcPNFvc7m3EGsZx6nTTnfRmibcHngfQVBkgSgHtzU/mF3wOAKiIaFXHlbt3QioN9CO0jEsQyeRxTp41jAwBn1AqO3V4cnGM9qkuWymcUC0KcQCz+cyFgpIH1rT09BmWXHXAFVraFXhjySMnJxWiAFbaowo6CmjCc1ayJBTqaKdTMRDVLWU8zR7pf+mZP5VdNUtWZhYsikDzDtP0plJXODt7VrsoI8Y6murtLSFbZYigIx1rF0m3MDzK33lbH4Vtw3GB8sbuPUCoZ0QVkTx6ZZg5EI+p5NWmRFXCqB9KrwXiyHb5bo3+0KfPcCNc7Sx9BQUVriNGOSoyOKwtTgTLSgY2joK2pJppBkW+0e7c1QnHmFhtI7YNAnZop+HHUXUzlSQFxXU2kqO3yA9ea5rSrfyoTIRkO+CPYV01uIYpVRX5PQDpTtdmdmkXKKWiqMRKWkooADWF4ulK6dDEDzJJ/KtwmuU8YSn7RaR9gCaBrcz7KIyHygPlxzW9aWkcagBay9HG7cfSt+3HSs2dMVoWY4RjpxTWtIdxPlrk1YTJFDjAoGZ1zaRbPuDNYd/bKi7sZFdHcHIrHvBuRh7UhNGbpagatHsA2sPmFdI6r/AHRXMaTNs1aIdckiuoat47HLPchKL/dFMKL/AHRUpqM1RBGUAyR0JApQoOeO9BORj/aFKvSgYmxfSl2L6UtLQAnlr6VDdKFtpiOPlqxUUsTTAxdnBFJuyKjFydjI01d2Seg4rWt7WMPv2/Me9Z9hEUV0P3g5FaQuo4VAaZUb3GawtdnVHRF6KygeLyyvy5z75qOPR4YX3byV/u0yC7ZiDvVlPcDFWLmcwqO5PTNOw73IpIYoySiDNZ8wVWJAAP0qR9Qw2JJUQ+m01HM/mgMCGHqKTQXRnWW5tYVT2ya29vuaybWNvtklwvAT5a14ySgLde9awZz1IvcTZ/tGmOpwRnIqY1Gxzx71ZiNMQYkk1FcTLbJ97J7AVYJ2xlvSqHliWTc9TJ2LjG7MmRHeVnc9ecCoWXDcKPxrdeyWRSVODVFtNl3YrG50qJRV2X+Fa1tP1eWLEW4mP+6e30qNdKcjk4pwsIoWBkZs+1BLidPHIskauhypFLHzKKztMlCgwA5GMqa0YeZfwq4mLLQ6UUDpS02IKa/SnUEAjmgZGEwwOKfSLtzxmnU2ISiilxUgZuu6oNKsxIF3yOcKD0rhb3U7q9kZ5pTyc7V4FaHi2/8AtOqGFGzHCMcevesIgAZJq0McWyeRg+poJwe1M+bHXNIQSOhzQBOpKYZCQ3rWtpupYxFOc56NWHlgMHrTSxFAPU7bPtSZ9qztFvvtEXkufnQcE9xWmaozGE5IqAxSE/eI/Gpz1p1MBi/IuMk0u/3NOpMUCE3+5prOcnDHp60803HzGlYdyuPOz/rSB9asCQgY3n86dikwKAuHmn++fzo80/3z+dJgelIQPSiwXEeWQBiHPtTY7q7yFExApwA5470FR6UWAnF5cD/lu1KL65/57Gq20elG0elFgJaWiloAYfvj61TkaPzGLRknsR2q43DD61EtuPNLk556UDJ0OVH0p1IKWgBRTCcKx9qeKYRkkeoNAFSNoxIoEZD561fqCC3EZ3E5NWKAEoYfKaWkP3TQAy4IEPIznimxG28yP7OGDbf3gPTNPlj8yPbnFEECxL6n1oAlpy0lOAoASX7g+tNuHiBiEwPlnGcU6X/V/jSS2/2hUG7GBSAWD7Obmb7KSYuME1YIpIYVhjCqKeRSGIBUU4w6Gp1FRXI+7+NACGa2W9RbslUAzkVNp3lkTeSSY952k9xUUlmt02W9BVwKsFuwQYCrSY0ZeqXTyOYYATjqQcViPaODulatD7T5bMhHJ5JqKU7mGW4NZNmqRRe1GM5JqEx47NWzHtA4/Wq1zLDDlyvPoKBlZFOwAg1e03V5bC4VW+eNiFYE9PpWd9pmmfCJjPcmoporr7x2ke1NJiZ6SpDKGHQjNLWR4d1VdRtPLfiaIAMPUetbFUQFFFFAgopaKAMzURi6U+q1ElT6n/roz7GoFqiTK8U3Bh0oIpwZW21z2naY1zhsgitzxgM6bCfST+lQeGiTbnK454NKWxpTV2W4NDgVfnyasLpNsvRcj3rTjwetP2qe1ZnRZIwLzSowN0a4NZr2G1CM847V1cyDGMVQnUBSABTE0jjrhTGwB4INdrod2bvS42Y5ZPlNcfqhYTEFceldJ4TBGlNnoZDitEc0zYk+6a565GJG+tdC/SsC8H75qozM26+6PrTISfLA7bqfdfcH1qCFj5hXPHWqQFtKlB4qFDUo6VQh4p460xaeKQx1MJ2sGAyQaeKsabEJ9St0IyN2T+FSNGnCdy9CPaiVnt0EiRBwTyc8ip5YWhuJARj5jTx8wx+lY7HWncqW9w15EW8mM4OMM2DVZ7lvNEcdupJOMI1XWtCSSuB+FNithE27qfWmU7A8RWL5gAfQGsHVnHmRxg88k1t3E2FOOTWNrNoYZLab/nqnP1pxWpjN6FWHtTMgsV8tSSeuafFSGElidwrUwG/Z5f7g/OgW8mcbefrTxBIe5/I04W83YE/gaQEcYIlAI7+tXKjEEgIJjxg5zg1JTQmFFLRTEQTniptGn8u5aM/dcZ+hqCerWk2uY5Ltx8qsEX6nrUy2LhozdeNZYuRg+o4NVRDOgI8+X6g5qwjlPlbp2qXcuKwOxMzoYJTLumldlz90mrF185EScZ4pZnAqKAM9zuPZCQKZEpFlFC7VHQcVa/jNVh94fWp937w0znZKKWmilpiA1U1EAwISMgODVomq90u+Fl9RSZUXZmMEjW+ZgcrIoY+xpZra4kz5UxQY4AomJDxZGCBg1eg5UHOKg60kynHBJBGpkdi3uepqS4HmzhclQV4x61NcEFlVeT61FcqY5I24I780BZJFaTTGMrP50iqfuqDwKSdRHFjqfWtN2UpkVlXjcEUwskhY/LitVCnkLuP1pqa5dnAVYvrtp0qi5iEOXUY5Kjmqw0gA/JczD6itIowqSWxdTW7oMN4jK55wK3EmWRQw7jNef6nJPZXjQJOWAXOSK6zR5ml0y2dzlinJp2MTXzRmoVang1IxSa5bxanmTwsuTsBB9q6cms+7tBcmVdoNJuxpBXZkaXDstUIHLDJrTMssIyZIY/8AfNMsk8tFX0GKkmsLeYlpItx9c1HXU3tpoTW13K2Nxidf7yGp57gxrkjcfSqaW6W8fyDGeKdPJuljDcimKzImuLh25a3T2J5qtcBnHK4PqOlTvpltJJukQse2DxSmFYYiiD5ccA0nYLM5uyj2avHu4AfrXVEhuQcj1rKitAHluXHBJ21owDFtGMY4raBz1FYVqYae1RmqMhn/AMVRuUAZIFB6D/eNVHuxHI2BxjHTvQMug56U6oYHLRKx6kZqUGgB1IpO846jpQKjZipyP71Jq6KhLldxoiENwcAgNzzVmK3jkBDRqwPPIqpJdi4lHGCvWtC2bisNUzri1IjnVYgFAGenHalkbdcJnoBjmlm+a4DFSVHYUyY+bIvloVwaNR6IfLboXEjIrMBwTVO4AjjbaACa0pnAQVlzOC+W4UcmnuLRK4sMIigAySW5P1q0OBTVk84K+MDHAp1axjY56k09EKaj/iP1p9M7/iaoxIL+YQQLnqxqvatvG7vUOrBpShU5VOMVJaDyolLVlN3Z0U1Y0oB61a8tfSqKT7fmMTkewq3FcJJgAMDjuKzNwdVqjdgdqtzzxRn53waoTyo4JDUwH6e6m7VR94Ctq3/1jfSuZ0xyuqrkcHIrp7bkuauJyz3LQ6UUdqKbJCl44yaSmsTnihbgSbQO9NPWkGe5pabAKq6m0qafO0LBXCn5j2q1WZ4juvsujTH+KT5B+NSM87+Zm3E5YnJJ71q2OmrPgvyagsLZZJV3dBXR2yBAAopSl0NYRvqRx6NBjkU7+x4gQew6DFaUfSntwKm5pZGHcaVDgnaCaxbyzEROFAFdXPyKyb9FMbbqExOKMvRht1JR3INdGelc/p21dUiI6HIroW6Gt4nJLcZinUnSmiZTjAPPSqEOopaKBDT0pB1NONNyBknpQAtFIJFJAB60tAxKa3anUhoAaKWjIAyTijKk4BzQAUlLijFICSlpu9P7wo3p/eFAA44zTqjdgykA5p4YUAOpabvX1o3r60DHUmMMKTevrRuyw570CHilpu9fWjevrQMdS4zTd6/3qN6/3qAHYxinU0t8ob2oEi/3hQA6nLTN6f3hTg6f3hQA6QZSnw/w0x3UxnDDNEbhApJxzSAtUVGJU/vCnCRP7wpDHgVHOudtSB0/vimylSFwwPNAEsHb6UXrbLOQ+2KbA6rgMwHHek1Fg1jIFYEjmpZSMKeF5kDRjLZxVUx3EcgEiNzWlYkjd6E1pTQGaHC8N2NZHQkY0duZFwxxUy6MHIL/AHfSta2sliX5jlqnZcCqCxktYQxKdiY96p+UASpHFbE/Ssy4GDmgLEOjH7DrkZAysoKmuzrjLZ1+3W7HtIK7Qg56VRjISilwfSjB9KCQopcH0owfSmBn6oPmiP1qqtW9VHyxH3NVFBqiTK8UqW0oALn5x+FGnJ5NtCoX+EVpXcCz2zRuMg1Vt1+TYw9qzkb0loW0uRHgOAP+BVYE6lcisltPtmcMVYMPerUI8o7UHygYo0RrZklxepGh+6PdjVCWYTIWjmjc+gqVIVkLB1z15pBZQR/NHGAfWjQVnczNRt/Ps2BX5gMipvDEskdskDj5WJNTzZzjseKZbzRWbI824KCQOKcb7IiaVm2bDHisO9H741afW7TsJD+FZF7qsTyZWN/xrfkkcfPEiuvufjVaL/XH6Ukl4JSFCEc0Rn97+FFrDvctp1qYVXQ81OtMRIKcOKIInnkEcSF3PYV0+maBHDiW7Akk/un7oqSkjHsNMub1hsQpGesjDiujt9LtrJUaOPMgOC561oDCgKO3YdKR/mGKRQ2aBbiMBuGHQ1mTW7wv0/8Ar1sRnK0Oquu1lyPSk43KUmjBa5ROHBU+9QPceb8sIJ960ruEwknaWj7Ec4p1pab8SSLhOw9ajlNefQqWen7sSSjKj9adf2UV/iOUELngr1BrTlP8KjFQkKuC3Y1olYxbucjeaRcWOX/1sX94DkfUVUHbFd+0SsMjjNYmoaLFMzNDiKUckdjTJsV1idsZYqB029xThCgOd0mf96pGGwiNjtbFRl0AB3MQe4pDHKhLZVmweoPIrHdQrsPRjW1GQCvPX1rK8iW4unjhjLtuPToKaEyCnwQyXEgjhQux9K2rLQlU77pt5/uL0/GtiCNIl2pGij/ZGKLhY51fDFzKwM00cadwvJrat9OgSxNogwnYnrn1q2GAPAOPenR4JNIexjmMgmNxh14IqMwKR1I+hraurYTruXAkXofX2rNI5KsMMOorJxsbxlcpmFd3A/GpLS3Z5JZzwirsHuTVhLdpWCJ1Pf0q/JGscIjQYVaqKuKbtoUlsmZFeNgf9k1EQRMwIwR2NX4JNqgFRgdDT7hVdMsgPoR1qnExKY6UuaDGwHy/MPbrSZzU2AM1FL92pDmopTxjBJ9BRYZmXgyoP91qdEHKkLV62smllJlX5MZx3qCWBrOfYeUPKn1FQ0b05dCDzogdkq4I/vCmyvbJhgwJ/OrTxrNhqa1r03HIFSakSFpIy2CF96pvEZZkT+836VemkCjYD2qWws95WV+r/dHoPWqirsiUrImjJB4Ax9KknH+iyHodtMGI2IaPp3pbnJtZDggba3OQ4PXhnUm/3BXTaJxpFr/u1zmqp5mqyAnACg5/Cuj0f/kE23+7SYzTQ8VIDUCmpAagCQmqsuBOGJIB9KnJqjeNUsuLs7i4CS9c8VaEyLF83JqhF2q55O5dwOD2qWrM6IyuiKUs23IIUdhUMxBdTEr5HqKIp5ROIpHRCB1ZeCadeTyRhTvhYk4woNFh3ZbjlXPzDBqndvzhepqW3ieWPe/ynrgVWlUGbbnIAJotqDlZDoUy4QtuRRk/Wp2pIgAgwMUOa2irHJOXMxhqM081GTzTIGtwq/U1VW1BlLucjrirTfwj2JpKBiinCmUooAkFV5TwPqamziq8rDKj2JoAhhgdZN5Ix6VqQAlTg81DbwNMkpVd2xM49TUkZ2gEdCKymb0hhu3gm2PCT7g8UjXzSyBUgcsfSrgTzMdzQY/LG7vUmxBLuEYDdaoyRiVgCflB5FWZWaQ4FN8oxxJIekhOKqK1MpvQkQAKAOAKdTFPFOzWpzC0zP8AWnZpg6ge1AFeVVeMjo2c0sKeZGAOD7VJJ1YjuMUyyOMA1jJWOuEkxGslVs+dNn0zxU9sWjbqSuO/WrJdOirUCttYl0J+lI0sirJG1xIxaVlOewqM20iD55t6+hFW4CAzFhwfWku2XZgUBZMisIgblWx0Nb1r0Y+9ZtlF5aFyMM1adr/qvxq4nNN6liikooIFHWonOWPOKk6VCSd3emgHoRnG7NSVGvWpKGADrXHeLLqa5ZYxgRRP0Hf3rse9czq0Eb3E8fQlt1S9DSCTZlWVu0UQYDLvzz2rQSRox/rowfQ0kQDxbfwpFsI9wbGSPWo3NrNLQ0LW438NjPtUlzcCMe9U4gEmUAYxTpV82Vs80DsxjTvJn5olHpmqU6NJuV8cjqKmk05CxbGD7GpHRILfb3HegWpz1vuh1GLjOxskV05ukYA/ZCQfeqVtYbXaZ8Zfp7Vd8p8ADt71rFnPUjZDXurdVJe2cD601LmzkKkW8ny9MUr2zuNrLxSrAyrhVwK0Mh/2i17wzCk8+z/uTflR5Un900eVL/cNAB51if8AnsPwpjyWBUgzSDPqKUwy/wBw1E9pLIAGjagB6mxLbhcP0wOKfus/+fhvyqMQOgwIiB9KPKf/AJ5n8qAJP9E7XP6UhFselyPypnlN/wA8/wBKY0Z/55/pQA94oWAAuk4OeRRHDErMxuY8n0qu9tvYEqcemKlESgY8v9KAJvLT/n4Sjyl/57JUPlp/zzH5UeWn9wflQBLgegpcD0FFFIBrgbTSpyB9KG6UR/dFADqXFFFABimvxg+9Ppkn3aAH4pcUDpS0DEwKOPSiigQ4Lwg7VK8CjtUQJ2p7Grj/AHR9KQymYgDSbAO1TNUZpgMKgjFWbZQ0gVhkVXNWLZv3yGgETvaKTwKiNkKvmo26VFyrFI2qrTQAHUD1qy9V2GHB9DVCLMKq7YIBxnrSXUCvHtHGeOKWA/vD9TVl13IcDkc1DLjuZFvBgsnoabczpGWBtpm29wcVbUFZ8lcbvSrRQOuCM1mtDotdGfp83zg7XQHsxzVu9uFhX73NI8IQjA69KpX6s1wq+gpitoM+1SMebiEegfg1Ddb8DIUg91NWGsYZ8NInIGKilt1giKgkgdAap2FqZb7lzjPXPFSrfXRH/HzL/wB9U9wERpXHB4H1qnGeK6aC7nFiHbqW/t13/wA/Mv8A31R9vvP+fqX/AL6qvRXTyrscnMy0t/dlgDcykf71Tfarj/n4l/76qgv3h9as96lxRcWyPUbif7Op86Q/N/eqitzPj/XSf99Va1D/AI9T/vCqCdKLIG2XILqRJkZ5ZCoPPNbscqSP5iMGUnqK5kVraJIG3wngj5hWNaF1dHRhqlpcrNuR1CqAMselIMq5LKT9Kd5BIyjANjgnpVSGS4WVkuWZCOhQZBrksei2OTeJSygqD2NWXYPGPlwfaqU5naZUtpGYnqXXitARBYRvOW7n1osJMzbjgE+lY93dCZVVVIx61t3il02JgM3AzXNyKY/lbhlJB+tbUkuY5q8mloIaqTdatGqs/Wu2Wx50dyJfvirCf6wfSqy/eFWU++PpXPI6IllTit/TNBuLtFlmbyYj04+Y0nhjSVuGN3cLmNeEU9z611/sOB7VDZokQ2dnbWKbYYwD3Pc/WrO4nrSKBTiKkobu9BSgMepwPSlxilHNAAnBNSYzUZ46UkrkqFTqev0oA5fX9fZ5ja2TlFQ4eRTyT6Crfh3VLi4jkgum8zywCJD97nsa5bxBayaPqzbVLWs5LKB/Ce4rV8L3UUl7cIrZ8yEEA9eD/wDXqNeY6v3bpbanWgY5pAASQRxQvC/SnL0zWhyBFwuPSmzxhwD3Heng4oNIZUaJZV2yKCw6H1rLudOVSGi4A7Ct3YGP1qKaH86BmLFHgRpjc3QGtq2gSFdqKBnrjuarQRqkxYrz6dvrV5expiDBXpSkbuR1pX60q0gG7QwojUKxAp+Ka4bhk+8O3rQBKKxtR1TS0uWiluVWVPvEDIHtU+tfa7jS7iPTpNk+3IPf3ArzG1uWjJD5Kk/NnqD60mVC19T0vS9W0y6la3tbkNMBnB4JHtV2YcGuA0jTl1DVogrMoRfMLIcHj3r0BVOAGOfeiLuiqkeV7jVQDC47U4qACAOBSgfvD9KcR8tMzIQmRUM9ms8TI4zn86t4wAKOsmPTmgDk7bQbgys1xdyeWCQAjcmt23tltkAiUgepOSalZdtw/oTkU7GetN6iSsSQDLMT3FR3dqlxEY3yMcqw6g1IrKhznFT5zSKME6fdwn5VEg9VP9KrPLKGKMhVh1B4ro5pI4InmlOEQFia5m38W2F3ceXLBMrO2EG3dkdqhwRoqjLNvpjSMJbghYxyV7mtSCP5t+MdgPQVMwEjdcqOgp3QVSViHK5WeL5iduRnmobrzvs7CJsgjGGHSrYTPOetKAV78elMk881bT7qO8lkeNvLcY3DkVBBqN5bxLFHNhU4AwK9IeGNwQyjH0rF1DwzaXSs0K+TJ13J0/EVUWk9SZJtaHLDWL8f8th/3yKkGtX4/wCWo/75FU7u1ksrp7eXBZO46Go63UYs525LQ0Trl/8A89F/75qIatdyygSMpHXpSWWmXeoPttoWYf3zwo/Gul07wpb25El4/nyf3Rwo/wAaiXKjSKkyDSY7i8gkmK4Rfu8dfWr0cm0ENWzBCkCqiIEUDAA6Cq97Y5zJEv1Arlmr6nXTlbQzzGkhG5c/hTHt41fO3B+lI/nxjMZz7Go91xJ98c+g5qDfmHSThUKjiqboVdXbjfGTz9a17TSWch7kYX+761LfWi3PyrhNvyg4/SriuphOV9DOUqFHzr+dNZl/vA/jT57KW35eMFP7yjIquVHoK1MBWZf7w/OoyR6j86Co9BQFXPQflQAwtkqf9n+tLkeo/Omt/rMf7P8AWjYv90UgHceo/OlyPUU63s5Lp9sMefU9hWxaaHBF884EjehHyigdjHSGWfiGNnPsKtW2hTysGnYRrjovJrfAjjQKi4XsF4FIGbOQcUDsVrG1S2JRM4zyT1NQ3uneXl4xmMnOP7tX4hmRuuferHbFJq5Slys5jZMh+Rh+NNdJ3OGYY9q1b20aMmSMEoew7VFBayzPtCFR3JGMVlZ7G/Mmrle0083D7ckIPvN/SrOo2gmEcUWEC8LWqkawxBF6CqtwMMp961irGMpXOfktprZ9syY9D2NN7V0eFnOyVQykdKxrzS3hcmEll9M80zOxUYkA0zdzn2FIU6g7gfSmN3GcHimIcTk0tqoLFfQ1Esbu4VWYknAFSorRtuHODg1nPY2pbk91EygNEx46r601Z4BF86zBvrU0cwc4qRwhXO0E1mjpM62WWafOSsXoepqaWINMqDpmpGkWPoKwtTuJjc9WRcZGOM1UY8zsZVJ8qOkXOKvWwPkrxXB/aZ1HEzj8atJeXSouLiQcetdCos4nVR3GD6Uc1xf9pXo/5eZPzpRql8P+Xl6PYMPbI7OjA9K44atfj/l5b8qX+2NQ/wCfg/lR7CQe2R2AHtS1yA1rUB/y3/8AHaUa5qA/5bA/8Bo9hIPbROtJwKyb+38yYybC2RjisaTXL8gDzF/75qP+277++v5VLoyLjWSdyzGNkjJjBB6VejKhenNZtlM1zIzykFycnFX7iORIg0RGfQ1zyjZ2O2E+aNxi5EpcqWqSEN5pcrgelQwSE7t7shz025prG4ebbEcrn7zClYepakK4zVC5beyoO5q48ZRAGbJ9aSyg3yNMR8o4FCV2KUrK46C2WRhkllUcn1qf7Fb/ANw/manTgYxRv/f+Xj+HOa3irHJKXMyubCA9mH/AjR9gh/2/++qsbz5ojVNxxk5PSk88BGJjO4NtwD1qiSD7BF/ek/76o+wR9pJR/wACqcyMGIeIqMZyDmmw3CzbQiliRlj2FAEQsF7TTD/gVIbEj/l4m/Op0uGbcVt3ZVOM5pTOWkKJC7EAE47UAVzYt2uZfzpv2KTPF1JVk3KhVIRyWzwBzxQtwjwiQBgC23BHOaAK4spv+ft/ypfsc4/5ez/3zU/2lQWxFKwQ4JC8VNkFQR355oAoG1uf+fr/AMdpPstz/wA/C/8AfNXJHVNu443HAokdIVy5xzigCn9kuv8AnvGfqtIbW6/56xH/AIDV2KaOUlUbJHYjFKXXzPLz82M4oAy6KKWkA09KYGCJk9KkPSq85IhOPXFAE6urHAzn3p9VLSSSR8sBgDGRVugApJB8tOpr/doATzFXaD36U9SGGRVSaUxshAHAzzU1szOhZlxk5oGTUYpaSgQv/LP6NUzXCAbSTkDmoP4G+oqFbwRSSb4hIGG0CkxouEhgCOhqI06LPkICMHFIaYDalhOHjNR0u4ooYdhQCNH7TET1PXGcd6c1Zgvo5bZLdbfE2/JYVpE8VBRE1RSD5c1MajkHyNVCHRMFlJPTNWI7iJiFDct096z5ZPLV2Az0p0V3FcSW6RQlXj+8e1S0NFm5jCFXBPJxzUkT8c0TL5iFfyqKHkFT9DUNG8JaWJJdzMrIRx2IqncCSScMygY6EVJJFIjExSlR6Hmq7tdZ52EfShFlw7fLBFZl6/bPerx+WAEnk1i6kx28DjOM00ruxEpWjcr3kuWESnKr/OooqjqWKu+EeXQ8ypPmdx9JS0lamQo6irANVqsCpZUSK/5tG+orOTpWjec2sn0qDTdOutRk2W8RI7seAKm9tyrN7EIrQ0qwvp7hJrZNqoeXbgEV0em+GLa1AkuyJ5PQ/dFbRSNY9q4AA4AHFZSqX0RtClZ3ZlMjwHDr1HbpSHa3UVrywLNDsPHoR2NY80E0L7H69iO9crjY7YTvuBCr2xTcs/A/KiKCWZwgUk/Wti0tEt1ycNJ6+lCVxylYzodLJYXFzxt5RPf1NZbWNvqd7dwGPa0RH7xeuTXU3B2xMfbpVLTLb7PAzMmHkYu7HqSa1Wmxzv3tzir/AEi6siSyF4+zqP51kT16wzL03D8ao3el2N2CLi2jcnuBg/nWvtXazMXSV7o8vX74rQ061N5fw2443nk+3etm/wDCO1y1jNjn/Vyf0NP8MafNBq8huYmQxx8Z9z2qJSuXGLR1VlCkMaogwifKBV3aOvaoANsI+uamDYGD07VBoGOaU8UZpvU0CFAyad0pcYFJQAhpKU0AUAcr4sZY9Qtz1JjJI7D3rk9O1QW2sQXRyI1O1sehrX8a3qy6wbePrEoVj+tcvIow/wCYqVHW5rKp7iij11WZgCvINSBSepqpo8nm6VaP1LRKf0q6pzVmQoGKRjkgCnUw8OKQEoGKjkOTipahGWz7mmBGVAK4HzdRT0ODt/Ko0O67bHRVxTyOuaAJG5zQvSkQ7hg9aVePlNADwc0HijFHSkAxgCckc+teXeILUWOu3UQGFLb1+h5r0+5lSC3knkOEjUs30FeT314+o6hPcy9ZGyB6DsKAOk8BIWuryUnKoiqPxP8A9au3HSuF8B3HlX1zaEfLKoZT7j/9ddznC0DBeWY0rD5TSqMA0h6UCEQ7gDQPvMfU0kfDEevSlU5Y+1MCKYZDMOoqNEZuSanQZzUanGR6UAKEUdqkDhcg9qZz9BTgvc9PSkBna7cGHS7iVjg7dqr7niua8KRRTa6C4BaGM7MjvV7x3fLDaW9qpzI8gkI9AK5qyvxp2u28oPCyDd/unrUvdG8LKm7npxX5jjrTc5GCMGpGxnI6daaeD9aowGeXgfKfwo21JmjGfrQMjAIpr8IzCnnioydwx2zQBz+saG+pXEckLLGQMMT3HarGneG7O1w0w+0SerDj8q3AmVFOCgCnd2sLlV7jEUKoVFCqOw4FKBkZxSkZpwHFSMReRtJ5HSh5FiRnkYIqDLE9AKG+X5qz/EMRudCu0VsHyiRjvjmmBi3Xim2lmYRWbSAcByduaS08SGC4Uz2qxWz8GRTkqff2rjLO5eJh/Evoa2bGBtault4SVixmQ+grJ3TOqPs5Q7M9C37gAj7sjIPbFAQDjGcd6bBGtvCkKfdUYH0FS7hWpykRBUkjoeoPINVLnToZvmQeU/t0NaPUUwrg+1AHN3FtJbt84yPUVWY8V1kkauuGUEVl3Wjo25oX2E9j0ouKxhZzIT/sir9hYtdtub5Yh39ar21q0t5JExwI8BiK6aCNVRUUYGOBQJIVIxCirEu1fanYz15qTblOtIBigoaw4FIBinNyaUCgBqbi/TjFQ6pqcOlWjXEoLdgo7mrHce1UtXtFu9NuIiMllJBPqOlA1a+pw2peINVuLj7THctEo6Rp0A/rVrSdZ13UJUhtmDSJ8zOemPesyzG8jP45ruPDmnpY6chC/PN87H69BUQk3ob1qailKJqQSytCouVVZcfNs6ZodcsDT8UAVZzkGMSA0+ZNy59KR1xUi8qKAM65so5xllwf7wrGvNPlt8yg74/Udq6cpjpTJIgEx1B6igDntIiLXHmMDtUcZqd7VreZlPKsSVNaCReVMT2Y1ZaNJUKOOP5VLVxxfKzDe1VjkcH2pptnH/LU4q7PC8DbW5HY1Hk96ytY6E7lN4AiknJNV9fsStlbyBfnQfNgc4NdDaWeCJphz/Cp7USqHn+bkd60gmtTGo1LQ87arI6D6V0+o+G7e7Bktj5MufwNYF3ZXFnJsnjK/wC12NdkJpnFODRXPSgUHpRWpiFFFFAhaKKKBiEZ/Ko6sRwyyZKRSMD3Cmri6DeuAdioD/ePIqJSSNIxbK+mqwLyj7oIU1siTcoBq7aaTHFYfZ+55Le9U5LWWJtpGGH61w1dXc9CjorDwVx92glVGcYqIeeOAlNeKZz8/HtWRvcjuJtwIXk1oWy7LWNe+MmqiWbSkRRj5j1J7VbkkjhkERboMVpBHPVZYQDFQssq3LOiKwKgDJxThPF/fFHnxZ++K1MQCyLPvCBlK4Iz0pvlyiMNgFvM3Fc9qkE8Z/jFL5qf3x+dADH810k/dBPl45ySaZaRvbqIiNyYzn3qXep/iFAYHuKAKsSSRsSYJCSxOd3FElvI5nkVnVuNoBxkVcBHr+tOFAFTYqSIWil2KnROuaSONwiDYyqZdwB6ge9XeaTBoAzo3kTcD54y5OAOOtXRkKM1IScUwmgCk8c0okl2jB+7k8jFSvMAbeRwQMZJx0NWRRQBCLiMh5FUkKOuOtVcvGUmeMhi3Jz2NXmqN8HrQBn0UUtACHpUOxX3K3IzU9RjiQ0AORFRdqjAp9FFIAobpS0daAIPJWQKWGcVOBgYFMj+7T6YC0lFLSAaejfnQkCb95GTS44b6U5DxQBJTDTs0hoGNpDyoHvTiKQ/dH1oAsQQxxtvA+YjrU5OagQ/KKkzSGOpkn3D9KXNIxyDQBBtDttPQgVaggSDOwcnqarRqzTKqKWOO1a8Vg7HMjbR6DrQBDGPMkVfWq+wiSVQfmRyK2I7aOJhtHPqap6jCYJvtaDKNxIB29DUyWhcHZlTzcD5hg1A7rydwq4NrcjBBoWBXcAICfpUI2uZxZ5PlRSSeBVmTSgdOaF/9Y/zE+hrZt7RIRuIBf8AlSSrk1pFW1MZu+h548bRSNG4wynBFSIuBXa3OjW14pMkQ3/3xwawr3w/d2wLRjzY/brXVCoupxzptbGTSU4jBIIwR1BpK3MBDVhQTgAZJ6AVAehrpdB035FuphyR8oPb3qJysjSnHmY6w0GEIJLz94SM+X2FbUapEgSJFRB2AxTtvPXNIR/COtcjbZ2KKQBQ/LUvkrjjil2j0pdopDFQfLis3XdYg0i13SJ5kh+6mOnua0i21ScVUls1uYJUlAbzVIOaAOTtvHB+0KZLFBCfvbD831rtLK6t721W4tXDxt37j2NeSPZy26ykjIjJU+ortvBlhJZWP2hnYPP823PGPpQtRtNbnSXJBIjzyeTinLGMdz9aYYg7lyzBjS7D3Zj+NMkcQqjnAqMkZOzvThGtOxjpSGQsu5cMMnNMVcMcEntVlV5zUe3MgPvQBIw/dlfanKcqD6igdTTImAXaTg5xQIloUY5oyOATSFwOKAH96Q03JNKaADrSPIsMbyOcKilj+FOFZXiacweH7xwcEptH48UAea3Fw15eT3L9ZZC361GY2lYKgyzZFLGMLWrDaG3tmdh+8YZ+gpSlyo0pU3UlZHbeHv8AkD2g64iArQ6VmeGDu0a39lI/WtXy2zmmtiZrlk0PHSo261Io4pjCgkeD8tQk4iz3PAqRT+7aoifmHogz+NMBIB+8kPvinEguwzyD0otxiPPcnNIV/wBIc9qAHocEU9hmmrUg5FACKcilpo4an0AYHjO48jQHUHBmdU/rXntvB50pHRR9412njtmlFlap1JZ29u3+Nc/HGsUYRe3U+pqJSsb0aTm/IsaQ32fXLR0G0b9v4HivQFBY4rzeKcLqVqicsJlyfTnpXpMZ+aiGwV3HmtEk29qa6/L1p9RSt2qzAEGQPbmkQ5U8UoJEZpEHyUALHUTDEmfWpo+lMlGBkUAAHc06mqcinUDPOfFDPd+ILkDkR4jXPbArn5iWkZicknrWz4glb+2rxUbC+aenesZlJfaBkk1PmU3okj1nRrg3WjWcx5LRLk++MVdK5FY3hAn/AIR6BCcmMsv61vZpktW0Ieo96TOKmJqJyMUCIpXAXPc02IcDNMPzSH0FTLSGTfwikoB/d0mc0AA5PtThQBxSdKYCmql/sisZmc/IFP8A+qrYasLxRdLFBHAWwG+dvoOlS3ZF0480kjiLqzghiBjBBxySa7nwrY29rocDw/MZhvd+5Nefahdm4cBeIx29a7TwJemfR5LcnLW8nAP909P60oJ9S60ot2idNt4prfKRnpTg3qKXAYVZiLikPNIuV+U/hS7u1ACdqjl4QU88Nio7g8qPagCgY0Sc7BhpDuatGL7kZ/CqRX/SUPtirsX3WT0NAEnTI/Gk/hpScikPQUANAyc06gcUtADaztdvjY6czJzLJ8ifX1rSrjvGd4UukQHiJeB/tH/61KTsi6aTepzN7cFUVIjjy/vMO9en2jpJZ2zxnKPGCD+FeUj5kOec12Pgm/klsJbSQ5+zsNp/2T2oirIU5uTOtHSgUmeKUcCmSIy5FJH92nU0cNj1oAUDJx70OMtSjh/wpjkgHHU8CgCCQAn8actDjGBRPlQNvGe9MCnqGq2FtJ9nnmj8zGSCelZf/CQ2FuyyRR+cpbb8vJHvXL+KbQW+tNwcSDdyc5NaPg7SDdXDXsw/cxcIOxakxp2O5SVZ4lkjztYZGetQyIWdSB9adGCr47GpQM5oEQOjDlVKn1BqNysybJUVh6EVaB2na34Ghow3agZzt7oME3Nu3lN6dqxLywuLJsTJ8vZh0rt3hzwOtQPGGQpIoZD1U1cajRlKnGRw9FWtTthZ3jIv3D8y1e0vQ3ulWa4bZEeQo6munnVrnNyO9jMt7eW6k8uFCzfoK6DT9Chhw9z+9f8Au/wite1torVdsSBQPQVJKO471zyqN7HRCkluPt2CLtCqq9gKdKVZegqNdp+UrzTdhz1wKzNbEiqKJoEmXaw57GnIMHFQahqVtpsPmXDcn7qD7xpDV76FCaMwNtfj0NMige5bEYwvdj0pJPENlJbLLJsJPPlZy1S6Zr9rdy/ZzGYGP3M9DUcquaXk1sX4rdIYwiD6nuaryWaXJYNwezDrVyTgVFnywMqc+taGO5iXem3Nt8wmd4/UDpWdcPPFHuWbJzjlRXXGUsMbQRWVqOmR3Sfuj5b5zjHBoCxgPcXUbAecrcZ4Wk+3XQ/jX/vmpJbJrd9soIPr2NQssY7itEkaqnpcX+0LofxJ/wB807+1Lsd4/wDvmoCU9f0phCnoT+VPlQuQtf2tdAdI/wAqP7Wue6pVQj603FLlQuUvDVp+8a/maP7XmH/LMf8AfRqjSGjlQcqND+2JD1Q/99Uo1c/882H0as2ko5UHKjVGsH0cf8Cpf7YP/TT86yqKOVByo1Tq/qZP0pP7VQ9Wl/Ssk0ho5A5EdBuP900u4/3TS0YqDITJ/ummfx5xzipqiI/eCgB24/3DS5P900opaAG5P900EnH3SKdilxxQBGnGeM80/J/ummp95vrT6AEyf7tJu/2TTqKAGZ+boRxQr442k/SnEUJ0oAUSf7LUokH91qSigB28Hsabnr9aUUhHU0ASJJ8o4NSeYPQ1Ev3acKQx/mD0NWrW0e55Pyp6mobKD7TcKhHyjlvpXQhFQAKML2oGV4bdYF2qPxqYdOacw5pFGTQALyxp5QMhDdD1zScDk1wvizxLd/bXsbXMKRn5m7t/9agDpxp0nmHyHXyj0z2rQt4FgXA5bua8703xJdw3SSSXEjEcFXOVIr0GwvodQthNCfZlzyDUq1zSV7bk7VAATJn0qSRwuAe5pQMVZmIQT71Cyndg8e4NWqYUVjyKQGNqGlRXQ3EbX7Otc5d2cto+JBlT0YdK7kx7D/sntVS6tYp42SRcgitITcTOcFI5Cytzc3kUPZjz9K7qFQkeF4ArE0jSxaTSTFt38KewrbjPBoqS5mOnDlQ/OBQF7nrSgClrMsSigketIW9KBgaUHBptUNe1AaZpUtx1fG1B7mgDzrVbpzfXHl48t5mOPxr0bSpY7jT7eWMYVkHHp7V5wLRhGssvU8gf1rq/BV6SZrJz0/eJ/UVKavZG7hJw5pHVgUtKKKowExRilowaYhvVsU0cyEDotPA+cU1B8zH3oAcOtRgDLD3qQdaYeJW9xQAEYxzxSqKaeQcLg9jTUmycMMGgCwKWo1YZqSkAtcx43nxowjHR5QCfpzXSOeijgmsHxdAkljao33BNkj14obsrlRi5OyOO060IT7RIMjqgP86vTyqI3ZzhRyTUynA6AD+VY2oXP2h9qcRr+prn1mz0ny4anbqztPBkom0ZSOgkYY/GugzxiuX8BtjR5R6Tn+Qrpj610nlt3d2PU8U2Q8UoqN2oASRtsRqFj+792omJOB604D5hQBMgwoFLtzIxpR2qC4uDbzJ8m5GByB1HvQBOn909RQhBB9jg03zVeMOhyOxpkQKjeep5agCVuDmn5yKRuVpqHtQM5HxVJv1cKP4IgP61z13cCIbEPznr7VoeJLsDV7og5fdtA9MVgHJJJ5J6ms+W7udTq8tNRiWLD/kIWv8A12X+Yr1VDzXlWlgtqtovrMv869XA2t+NaHIOJwKgY5apXPWohy1ADnOIzilH3KbLwij1NOQ8UAOUYFI4yKcMntS7c9aQFeM9R6VIDjn05pjrsfPY1Fdy+VZXEn9yNj+lMZ5ZdSGe+ll6l5GIH1NTLamHLN/rD29Ks6ba7B50nLn7o9Pei9lWIF25JPA9axlK7sjso0VGPtJnXeDGzpUi/wB2U/yFdFXI+AJjJZ3gbr5oP6V13atErI5Zy5pNiGoZThTUpNVpzyBTII0FTLUa1ID0pDHxHKEe2aSPnNAJUD2psRLruHQ80wJqKaAfWndqAGkV534tu3m1iaLd8kWFAr0bvXk+rTefqV1LnO6Vj+tAGfIc113w9LLd3anhXjB/I/8A165iG3Mp3MMJ/Out8FjGpT4HAh/rUuWtjRUm48x2eKMUA5paozG5Pfp600kdfwNV7O6a4mu45EKmGXaDjgjtUjZGQfpQBJ/EPaoZDucn8KVXyW/Km0CGquZ4/wAasR8OfpUBO2WI+5q0wwwagYFsZJqMNkcGntyMVErquVIII49jQBKO1Opi+tPzQAh64rzDxLM1xrt0SchZNo/CvTS2Gz6V5RfP5t9cSdd0jH9aAGRo0jqiDLHpXV+F4hb3Msa/xRgk+pzWRY2vkpvb/WMPyFbGiEDUtoOGMZIFZc95WR1xoKNJzkdcvIFO5psByoPtUpIrY4yMU1mqbimEKT0oAZvDMPpRjL5qNjmYqo4FPPyr/tGgBh+aT2FLcD5BjtSxrinScrikM818TX8dxqrFBvEY2D0967Lwd5Z0GDZ7hh75rz7WLY22sXMBGArkj6Guk8C3UkF41pIf3c67kHoRRsGrOxIw4+uKkpsowx9jmnHpQAhAYUiEg7T+FOHSmj5hjuKAAj5s+1MkTCE+tS4yV/WmTn5T6UAYN3Yrd6hb7hlUJ3fStlFxjsKht4/neU/xHAqyoouFluOUZyvftTSMqPrTs4wfSnMOMDuaAI+g9zS4pxHNJQAhOGyOtUrrTLS+y1xFub+9nmrv8VNQ4JU/WkO9tTzHXLc6frE0MTMFGCM1AtzM7IoJZyQFI65rW8aQt/bpKrndGOlVdAti+uWiyLgBs4+lKyKTnuj0CwFx9hiS4OZQoBNWwQwwR+FIowTSle461RBGYiD8vT0oMXT1qVW3fWhhxQBWu4Y54THKgZa5bUdP+wvuVS8THhj2rsduRiqmp2q3VlJD+X1pp2GnY4oyHsAPwppdvWlEUjSGNULMDggU+S1uI13PEwHrWpd2RFmPc0mT60+OGWRdyRsw9QKaqO7FVRmI6gDpQFxM0hpSrBtuxt3pjmhkdBlkZR7igBlGKWjNMApPwP5Vc0o2/wBuVrkqEUEjPQmr8dzFP50d08DKvzIM4yalsVzDNJXQbtPgLND5O58ID1x6morm0sZZPIgUmQnO8HPHc0cwcxPRTVbLFc8jrTqzMAqM/eH1qSo34b8aAJB0p3aq5lcSFFUHAzUyNuUH1oGOoPQ0UUCI0++alqJfv/hSCZiM7Pl3bcigZLRRRQA1u31oWh/u/jTGfYpbGcUAS0VGshLbWXBxmpKAFprHnHtS5prHn8KAJEPFLmofM2kAKWJPanxybwTgjBxg0gNrRV/dSyerAVqjpis7SBjTwfVjWiOlMoRuRS/dFLikNIBpGa828aKE8RyHj5kU/pXpVcLqvl3eoXUhUNubAJHYVMpcqNqVJ1HZHLKRXReBpLj+15fLciIJ86nofSs69aCKMBYx5vpVzwPd+RrjQt924XH4iiLuKpBQdkz0RUyxZuSadSig96syFHSk6MKE6UrHFICOQ7hmo35XPfFSkcGo26YpgQW4wjDuGqdOG54BFRQjE8i+oBqQdCO6mkMPPy20DP41ICpAzwahO1W4A5qVEGM5zTEPABpcCgCnYpANrnfFq+YLSJuUDFyPUjpXR4rmvFbAXNuOgCE1MtjWilKaTOcuz8uW4A71W0C+MHiK0cEiMvsPuDxUF/c+edifcH61TiYxXEcgOCjhh+dTCFtWbYitzPljsey7cUYoU7lVvUA0taHIIRSUpppGOelMAJ79xTI/u0xnBOA3Jp6cLQA4ZprjDKfwp1DDK0ANxUDrgn61Y7UFcLkj60AVvmNSx7gRzT8LS0hjhyxNYfin/U2y+rsf0reAwK5fxvcNDBaBOGcvz6dKUldWLpy5JKRzGoXWQYIzwPvEfyrO65FKTikhVpphGg+ZqIpRQTnKpK7Oy8DHGnXS+k39BXV/w1zPhSIW8V1EvOChJ9TXSoflpp3IlFxdmNZsCmKNxyaVuTQflQmmSQOczAduuKnQc1Cowwb14qdBgUDJByaq34+aNvqKtLzVbUcCNP8Ae/pSZUdymm4TqsbY3nBHrWpF9wVjq2L239Nx/lW0oxSjsOe4DglfypgO1xnpmpGGRx1FRXBxC0n91Sf0pkHluoyebqNzJnO6Vjn8arAFiABknoKUksSepJq/a2/kDc/+sP6UpOyNKdNzdkWtHtliv7XIzIZVyfx6V6E5O7FcJpzKmp2e7vMoFd2/3j9aUNdTTERjFqKEYkDFC5HJoGOtRTSFjsTqe/pVnON3tLcgYyij9atb0j++6r9TWLeIVuo3UkKQV6+lSAcdOalysXGFy5Pq9vEQqLJMx6BR/jTBeXU/3Qluv/fTf4VlzKWuIx0y1XYIP+mjg0RdxSjyl2OFfvMWd/7zHJqLVCF0u6P/AEzIqRRLHzw6+3WqevTIui3EmcAAAjv1psI7q5xzSrbwl36dAPWsW4laaUu/4D0qe4maeTceFHQelVnFRCFtWbV6zqOy2Ow+HpHl3w/2lP8AOuzzlRXHeBImhF6H4Zgpx6da60dBVmDTW4Oary/fqVySarjJZiTnmmIk6CndsU0jKEU7Pyq3qKQxSflzUECkKpDsM84zUhYYZT36UgGMY4xSAmUsDzhh+tSVEpqQGmBDeTC3s55j/BGzfpXlsFsZv3snCZ/OvR/EDAaNcg/xAL+ZriZiAgAwFH6VnOVtEdNCjz+89kVjj2AH6V0PgUiWe+kUfKoRQfzrkLmfzW2J9wd/Wuy+HqYsLx/70oH5CiEerCvVT92Ox1tIaWmk1ocw3GCSABk5OBUM8ir3JPoBT5G4xmoGAoAfF93PrzS96SLlB9KAcmgQAZmUe2atEjoahjXMhb0AFTA0ANzTAoaP1Bpbhj5ZCcH1pUGOO1AyOEFWZCcjqKlpv/LX8KceooAqag0i2s5h/wBYEO364rzyytWA8+UZPUD+tejXIJtZyPvbGx+VcOrAQgscALyTWdRtKyOrDU1J3lshjTLCjO/3QPzo8O3LSa8jMeXVlA9KzLq4M78cIPuj+tWPD7bNctT6tj9KIQtqxYitzuy2PTLfhB9MVJUcf3afWpyhTWYICzdAM04nAqrdsRbSH1GKAG2zs5L7h83YjpVgjJqC3GYwWXn1HerCjPagBVGKR6cfSmHrSA4zxbpy/wBqQ3ZHyyLhvciqekS+VrVrJ0AkA/Piuk8UxeZpZkHWJg34VxFtcbtTtQh+UTL+PNZtNyOmEoxpvuepS8uwpwU4pr8t+FSZ4H0rQ5xoUjimAEMeKl3U0Hk0ANY4/GobnPkkDqSAKkmcZVfxNMj+dA57nIoAFXaoUdqeBxmkApy9KAAjg/SheUT6UHpSr90UABooNIefpQAgGcmmSLnkHBqQU2X7jH0FIaOH1dxcatPMedvyL7YqlbXKWeqW08hwofmi5nVHkkc9WP41j3EjTOWb8B6Vkk27nZUlGnDlW564pDAMvIIyDT+tYfhG/wDt2jIrnMkB2N/StytjiExz707qppCKcpyKAGpwpaopfuj161K3RVqOTk0COevESG7Kf6uN/mJHVjUCFPPQRsSpB3jJIrW1VG+yq6KWIbBwcVlOjSx7S7If4lDAkirRakV7SY/ZHKZAjkyPcVLJcRwJ523y1Y5Cj7zn39qaPL3rDLhcjCRKfu+5pPs5kSAzLjyic57gUx30JvMYkb28s7d8pA5+lEb+YYjuZo5Qcq/p61CrLcRSb1l/et1Vc5HpU0eFmG4bTtwqd1UUD5rDY1FuBFEypgF5GIzxTi8M9qrMPOy/ygrtBNU7uRltHYgq87cA9QoqRXjj+zeaD5Ij4I6bqAuWZVkhjZmEZVcZTZxUD2kMMrzeWrbiAqHoCfWpFkilDbFSQqM4yajQlZpBcTwlXOWQn7v0oDmJJPJicLcG2A7jZj8qbFbwxTssES7yNxZzwB6VGYmu7SZdwKK37t344oZytvvkljEyDCsjZ3fhQF9Qso2RCzE89jVmmilzUnOOqOSnZpknQ/SgCnOjPckLnPY1fjXZGqk5wKatPFADqKTNJmgCNu/0NVLdHeXhmC5yfSrZPzCnjApAPzRTc0ZoAH+6ar3R/cnnvU7H5TTBg9RmgCGyV/vMxK4wAauUwHApc0AOpr9RSZpGPSgCrdMwcBWKnqMVZtg4jzIcseeaAFJ5ANPJ4NAHS6cu3TIvzq4h4qG2TbZRJ6IKfGcigslJzxTT1p1N70gMzxBdta6fiM4eVtoPp61xFzeLEu1OZD+ldh4uT/iRySqcPEwZT+lebgkkknJPeocLs3hW5Icsdx8mXyWOSepqzoDeVr1m3/TQCqo3MwVRknoK2dJs1hvrZm5k81c+3NU2kRCEpvQ9KxVPU9StdLg825fk/dRepqHWtXXToQqAPO/3R6e5ri7l5LuYzXs+5+2TwKTlYlRuaU3jO53H7Paxovbecmoz4wv24MUK++01iSzWwbAZm/3V4qF5Y/8Aax6Gs+Zl8qOotPGLZ23duD/tR8YrdttTtLtQY5kBP8JPNeayPIy/INo+lMgMqSD5yC36Vak+onFdD1PO26U+oNTOdrhh361wFr4iu7S4UHbIqjox611+m6xb6pHhAUmUZKH+lVdMmzRdmGU3L25p8Um5RUe75SD0NMjO3jtVCLoPFLmoVen76BDya4nx3My3lvGDgGLn867Iua4bx0xOp2+RjEX9aLBexzY6UsMDTsQvAXkmnxRNM4ROp7+lacUaRJ5S9O59aicrG9Gi6j8j0SyffY27esan9KnzWdo0hbSrYk/wAVcLZ6VSMZKzaHlqryMDy3NOLfhTCme4qiRsQVrgH271axgVQmCMNpGR2qMNdx7B9pHlMcDcuSPxoGXzKw6gY9qPtKr/AAnP1qm0UzKcXMhHqABk+1U3sbk3kEZupHWTJbnGMdaQJXNqB2lzIUCIOnPWpAcjnv1owFRUXhRwKVgd3HpSAieMqeOlPQhl5HNKG5wfyNG0Z44NADjwK47x4ebEf7/9K7A81xvj47ZrIdTsY/qKAOSPzLgDJPatGytvs+c481hz/hTrK08mMSyD94eg/uipLh1hQyvwB+tYznfRHoYeior2kzd8Ltm5u07lFYfhmujjf5elcb4ImefVbt2PJjBA9BmuxA2zMv41rFWRyVp882x3HWmO24hR0FOb0pUUCqMhPLBjGfXNOC5HBxTnyY2CY3YOM+tctN4puYCAIIGJOMcii6Q0mzq0U5wetVNQ/wBWv+9UFtqs8qAtBECR2Y1HJJLK2ZXBA6KBgCoclYuMHcZAA17Gp7hv5VrxE7QD1HFY8Qb7fBt65NbI6hh9DRHYJ7j6q6ifL0+6P/TFz+lWuRVXViP7Kuj/ANMm/lVEJXPNrK32KJX+8R8o9PerEkixIXfp/OlZgibmOAByayriV5WDkEJnC+lZfE9TvlJUIWW5e06RpNZtHY/8tlwPTmvTgPXmvKNLYjVLT085P516zitTgbbd2V5iQ20elMjUL35Pepp1ztbpUGULYUlj7UxFa/8AlhRvST+dRoal1JWW2xjuCfYZqrExJrKZtT2Euv3bJJ/dYGtMKOGHQ1nXfMRqxp0x8mNJDlWHyk/yp02FVbM0EOBWL4w2jQZTjDFlHH1raAxWF40bGhgesyirMjgzV6zsyuJpBz1VT296LG06TTD3VT/OrssyxIXfgCspz6I7KFBW557G14VGLi79wv8AWul+715Fcn4Knae6v2bgYTA9OtdfxitIqyOetNTm2iLgng/nUUi7HIAqUAebg9BzUJbzXZsd8cdaZkP6dRSKeCv4ilTLIMFsjrg0jq3+1mgYxVLzMv8AEFyKeASu4DOOo9KbbKwSRyPm3cfQVP1xInXuPWgCNGUnHQ1Lg0m2OTqvNG10+6dw9D1oAx/FMmzS8E4DSAc159e3fnfu4+EHU+tdb4+uB9itIRkF5CxH0H/164ep5bu5p7RqPKhR0rvvAIxo83vOf5CuItLU3D5PEY6n19hXofhVUi0ogDA808U+ZXsT7N8vMbZpjHrQXyPlU/jTWJI5FMgjfmowpYhfXipCKXiJDI3bpQAwHjaOg4pyDLVGrfTNTJ8q7mChQMnmgZLGvJYHrTiCPasix1SQbvMG+NiSOxFaSX9u45fZ7MMUlJMpwkhzAFlX8TTk6VEZFlLPC6tt4O05qWMhkBHemSN/5an6UHl8e1HSU/SmOSJMigBt58tnN7I38q8zurrzkWJOIx1Pqa9HvnzYXORj9038q8tjbKClZNlKbSshSKt6PEx1KCToqSDn1qK3ga4l2LwB1PpWrEqwyxKowFYY/OplO2hrRoupq9jv4zxTxz3qFPuikMgzWhgyZhVO+bMDAdhUrTKPXNMwJFx69aBEluMRqynKkdPSpiajhTA+9UwUAZP60DGdelLsJ9qr3Op2VoD5s65H8K8msTVvGC2Unkw2TtIRkGQ4GPpSEbV9ZrdWc1u3SRCua8st0aDUYkb70cwU/ga0dQ8TatfEhrjyUP8ADEMfrWfZxtLdRtno4JJ+tGwb6I9XJy34VKeBUP8AF+AqRzzigBM5pM45o6CmO2BTAgmZvMOMc8VYQYAA6DiqkJ8y4Zuy8D61eEfvSAYODSjhqcUOaQg+lAxH+6aE+7SSH5TSp0oAU0h5NKaQUALUN02y2kb0Umpe9UtXfZply3fyz/KgDzCeZppCzdM8D0qE0vap7eDdiR/u9h60tEiknN2On+H6st3dI3R4w2Pxrt9grjfBP/H/AHDekYH612WT60Rd0FSPI7CFOKZgjjvUmaiZuSaogRect+FIRxTgPlFI3ApAVL6Dz9OnjHUqSK4cZHrmvQgPkwe9cHexeReTRf3XNXEqJD3znn1qzbyx+TKk0zKz8ZPPFVqStCixPduz4hkdY1G1QDiq6yOr71dg3rnmikoAWSR5G3O5Y+pp8V1PCu2OQhfQ8ioqSgZPJeXLjBlOOvAAp32+f+Ly2PqUGarUlFgsTi+uRIXLhsjG0jjH0p32+QcrDAreoXmqtGKLBYo/aJP+ej/nS/aZf+er/nUFFbHLYn+0y/8APV/zpPtEn/PR/wA6hooCxP8AaZR/y0f86X7XMP8Alq/51XooCxaF7cDpM/51IuqXaf8ALbP1FUaa54oduwWNpdbcxjdEpb1FIdbm7IgrJHAopcsQNM6zc/7I/CmnV7r+8v5VnUUcq7AaP9rXX98flTf7Vuv74/KqFLTsuwF7+1bv/noPyo/tW7/56D8qoUZosuwF/wDta7/56D8qUavd/wB9T+FZ9FFl2A011i5B/gP4VNDrE0siRmNTuYDisarukL5mrWi9cyr/ADqXGNho9XQYjUewpoUrLx0NSUmeRXKaCmmjrSmmikBi+Mn2+Hpl/vsorzlVYuFUZJ7V6H4yVpNKiiQZZ5hXLR2i2y4HLHqamU1E2pUZVHoFrZpBCG6yHqfSpoG8u7jbdjad35UyWdLeEMeT2FJpCm4lknl5Ynao9Kw1fvHbOcKS5I7ly+mabdPKTuY8DvWVKC/LDcx6L2FbGoQsnl4Gc9aoyxP05BJwT6CmmcliiVx8kSAt3ahbVVO+Z+PQVdPlw5VELMfXoKhe3eRgr9+tAJFX/WE7B8opdpU5HXGBWmbUBQiLjFItqS2CKVyrGKVPnMx9K0dKu2hvI3U7cEDNS3Ons2WAwKqxQtHIR6VZB6SqeaitkAkcio2iJY+UwJXqKh0wvLp8LEggqOSKmjR0lOdoB6YrboYvcejA4V/kb+dTAEd81HkNwR+FJtx0JH0pgT8VxPjdGl1a2VFyxi/rXXklRluR6iub8SBf7QiYckxYz+NTJ2Vy6cOeSiYtvAtvGF6sfvGq95P5BwvLnoKkurgW6ZJyx6CsxiZXLscsayjFyd2dlaoqUeSB6F4VJm0G3ZmJIyP1raCCuc8Gyg6LsA3MkrDFbp3n7z49hXQeeSuY41y5FVpHeb5Yk2r6mpFiXOcZ+tPYqi5PFAiBbZUG6Vsj0pJ0aSIbRg7gVHtTwGlO4/d7D1qjfara2d1ElxN5altufegDSSPpuzSkqjKcc9M0RHzUDxTBgehXmob5pIYWlkmURp8xyuKBlwnv2pTkqCO1QWlxFcwq8TrIhHBBqcfL9KkA4Ycik2kfdOfY04rnkUgPOD1oAbvwPmGPftXM+KY0fULaQ8lIjtHvnrXU4rl/FJRL2NmIUCLJP41M9jagoua5jFaRY0Z3bCjqax7ydrpyTwo+6PSppJGvrlIlO1M8D196gvIhb3LxZyAeKiEUnrubYis6mkdjZ8CMU1a4XqTBx+Yrt1IDbicmuF8IQs2sLJyqsjAEHGTXfpGQPvk/UVscdhpYdqTdzzTpCEYKOWoA2oXc4AoAgvr2Kws3uZmwqD8z6V5yZmuLvzmGAz5A9Mmug8ZLLIlrIzkR7mGzt7GucTh1+opNXGnY7WzP7sfSrJqnYnMa/SrTnCmsDqJrGMSTtJ/cGB9TWlt44rntK1O3TV7iykkCSMqldx4PtXRDcPcVtHY55vUcMMtZviBvK0W6YnA2Yz+IrRGQc1i+MG2+G7rB6lR+tMlOzuef3M/nnaDiMdPf3q3L9nNisJmj2ryGHJz9KzUq1a23nHcwxGOvv7VMoqxpGUpSGWMZWaKduArqR7816u8ioMn8vWvNp1AjyowF6AV6BB++YSHkYG2iDuVWpezSHSq0jLv6Ht2qTCxLwPwFD48xB35NKx+Ynsv86swKswDCQP02HcfSs20+ZAfaq+sazAkosYpleWQ4YIc4HfNWLI5jFZzNqY+54jNSWGHtEU+lVtQnjgt2klbao71zs/iWdIVislEYAwZG5b8KmnoVU2O9gZiNjZJHQ+tZPipFNjArjP77OD9DXCy6vqEhy99P+DYqJ9RunUCS5lkCnI3NnFaPVGcLKSbNh5VjRpHbAFZN1cvcSZPCj7q+lR/amkwsvzgHvSuA5LINue1RCNtzatWdTRaI6bwG4Fzff7qf1rsxk9a4zwPC0d3cs4xujUgfjXZlgqkmtTls0Nk68emKrIf3j+zdqkyzc00phiwHJFAEoGDyePriiRlVRgZJOB81NRs9G498cUTKHjIXGfX0pASRAKMYwM80gPlvz0qva3BMnkS8Nj5W/vVbYZHPPrQArJu5HDU0ORw3BpEbYdp6djSygYzQM4Tx7ceZqlvDniKLP4k//Wrnba2Mx3NxGO/rW3r8JuteuZX4jQhQO5wKp5AOOAo/IVnKdtEdNGhze9LYnt0AwFGFHQeldj4cZf7HDqRgs5z+NcBLdGX93Fwnc/3q6zRdShsNDhinkUcNkDlhk+lEI21Y69VSXJHY6lWBGAQSAOKOT2riJ/GJitVS3jBuQCvmHpjsa5861qBkMn22cseuHIqzlPVQu3k8mod3nSYIyvoe9eYrql3nH2u4/wC/hrT07xJf2rANJ56d1k5/I0XHY73ZtJAJA9qp6xOILBlDnfMdijv71Xstesr1Th/LkQZZD1/D1rM1CaW4vY5ZSQucKp7UN6BFalq3GIxT2fApkbYQCo3c85rnR1sv+Hpt7Xkfo4Nayny32/wnpWL4ei8uMzY/1pOfz4rakG5a6FscktyQgE570xqjjlwdjdRUhNMRU1H/AI8Ln/rk38q8stkaRlVfxPpXqeo82Fz/ANcm/lXndpGscIUDnufWplKyNaVN1HYvwRpDEET8T61VvrsRuscfL5GT6UstwYwI05lb07CoTbGMKScs3PPX61il1Z11aijH2cDrNQ8UQ2uYbWPzpQB8xPyiufufEWpzoB5qxg/3BgmqbRiOP17n3qsBlsk8/wAqvnbOPkLH9pX3P+lTE/71WbPxDfWhwZmkB7N1rOIyxyflHamFc88D+dCkDR2Nhr0l0gU3DK3ocDNWJZJJB87s31NcMshU8E8dK2NP1hiBE5UADGTQ7suNkX7kAyxrjGXA/WsnxKc61IPRQK2gokvbYjkFwaw9dDSa7cKvLZAH5VUNiaurVjPjhaZ9ififStCBVjeKNem8fzqW3hWGLavLdz61Sup/KnVVPzbhn25qHLmdkdMKapQ5pbnp+d34AUofLc0xD+5XHcCm4bscVscLHPLk7V/Oq1y7GIiNufWpSqgcmo3eONckYzwKYhIUKQ/I+1gM5qvJq8tsgbcsuWxtYYNWC222c+1YN+3MS/U0paIqKu7HQQazDIBvidD7cirkdzBL9yVT7HiuWgbiratxWSqM2dJdDenxt6Ui9Kw4JnN7DGHbaTyM1uCtFK5lKPLoBpRSHrS0yRKzdfbbo90f+mZrTrK8Qgf2PcA9CAP1pDSu7HnNvB5mGYfL/OrjYC+gFPwAABwBVC5uPMOxPujv61lrJnbaNCN+p1PgR/MvL0j7oVQK7SuJ+HwxLfH2X+tdvWyVkcLbk7sQ9KiY9vWnvTQpZhimIcBTG5NS7D60eWPWkBEfu1yXiSDy9REgHEq5/Guz8sYPFY3iCOJ4I2O0urYx3xVJ2BOxx9FaiJE5YeWOOOlL9niP/LMVXMPnMkmmmtn7JAf+WYpps4D/AMsxT5h85j0VsfYLcj7n60HTrb+6fzo5w50Y9JWudNt/9ofjTf7LhP8AE9PmQc6MmitRtKi7SMKYdLX/AJ6t+VLmQ+dHNUUUV0HOFFFLQAlFFFMApjcsBT6b1k+lSxjqWkopiFopKKYC0UUlAC0UlFIBaKSloAK1/C0fm+ILUdcEt+lZFdD4ITfr4b+5GTUy2Gtz0U1FI2GFSNwKry8iuU0J85FIRkVEHZcEjIqXdQBh+JmYQ26HuxP6Vy95cLAnPLHoK3vGl39nFrxliGwPyrkLfFxc5mlCk8jd0PtWMo3dzrhX5KfLHcikMjNmbIY84PpV3T5/JiGDz5mTS6qUcI4aMOBt2Kck1VMDwRpIxwxbOPandOJik3K61OouJ1ntlk6EHOKiG2bOeD1qtaf6TEF3fKeKuyWkn7sRjkjH5VjsbpXQxbZHHyjOTzVtLMFgAKa+LO6Cn/VyD8jVu3YncT1HFArDfsYAziqjosTrkd+a0fMJTBGKzrk5Yk0wM69uTFI6g8A4rMF2GUknDA4q5fx71Zup6msSNTJJtXPJ71aM2ekaAzvpMG5sDbwBVwzRmdYwwLHiuU065nRDbSS4VQMBeMitrTrVWb7ScgRnjHc1opdCHDqzWIzyODQrBxjoR1FOHX2NMK/Pxwaogf069K5bxZIlvdROehi4H411AYNweCOorjPHQxfWvp5Z/nQ1dFRm4O6Obmdpn3uef5U0cUnar1la52zSj5f4Qf50NqKCMZVJWOq8E5TT7hGGD5mcexFdIFz1rnfCrYnvFbuFP866Pdx7URd1cdWHJLlEdgoqJUMjbm6dhSgGRvapsBV9AKozILqQxRYT7x6e1cl4h03z9P8APBIkhBbn+IHrXTSZlLMe/A9hVLWwqaXLxy2F/WgEYGhQzW0ClnZS3I2kjFaVzLJKB50ryAdAx4qK3cCMfSo55c8CsG2dKikUkkuNOvPOsZSmeWTt+VdboWuJq1oXZNkiHa4ByPrXF3lwIFLZ+Y8AVmWd/c2FwZrWTYx6jsfrVxuZVLXPXRwMryKX5X+tcXp3jWJcC7haP1KfMv5V09jqlnqCFrWdJcdQDhh+FWZlwhl9xXDeOJWbVIY8/KIQcfia7fzkH/LQD/erhPGzh9cTaQf3C8g57mkBiW9x9nZv3ayA9jwR9DTxv1GVU2LHEnJI6/nUdvbPdSFV4Ufeb0rTijWM7E4XoPes5tJ+Z00KLqPXY0tHCRanabBtUMVA/CuvJY8Lx71wUd4ItTtYofmcTLn0HtXXz3cltGZZlijQdS0mKdPbUMVKLlaPQvIijn8yarz3kJJjU78ddvQfjXK33i+MO6on2gYwoB2p+PrXN3+s32oErLNtj/55x/KorQ5jU8R6smoaosUDZhgUjI6Fu9ZwPI+tUIG2Sj06Vdo6C6naaecxL9KuS/6s1Q0w5hX6VdnOIjXP1Ozoef62+/V5z6ED9Ks6d4m1XTxsjuPNj/uSjcKo3oM2oTsOSXNV8EHBGDWy2OZ7na2nj4BQt5ZfNjl4m/oaj8SeJdO1PRngtnkEhZTtdcdK43+KimSaVrbecA78R/zrQyAAqjAHAArJs7wx4ilPydj6VNc3nJWM/L3Yd6zkm3Y7aU6dOHN1HX11mNokP+8R/Kuli8aafb2sMaQzyMqAHgAZxXEyyb+B92o60irHLObm7s6q68dXTOWtbSKP3kJY1i3+ualfk+fdybTzsQ7V/Ss40UyCxp5230Tf7Vd/p5zCtedxN5cyMOzCu2MzQ6LLInDBOD9azma0zA1nUJdQvXQMfJRiqqOn1qsLNlQM7AZ96dHEFdV9+TVxoGllGR24HtS2HuZLptbg5qPHPJrSNqwJYqTmqkkeGPbFCYmiv7U9GIb2p4i5xUqWbsVwDyadxcp0vgybN9KjN8xi4z35rrnbPFeeafMNPv7aYZBjcB8nqDXoLH06VUSZXuLu4prMODuwaYTngGmtFvXGce9USPWTJIyA3r0qQsccrn3qo5LLvT768GpElMqZQ/MOoNADTtebB4I7+lWkkIYJJ1PRuxqkg3jd0OatKPMi2vyPWkMsEBgaYCyEdxUMcxXKP95e/qPWlu7gQ2k0/wDzzjZvrxQBw+oyiS4nmJAVnY59s1hTyPcFhGv7tRk+9Oubh5yAxwoHC1NBJBHCVEmwuMMCufyrLltqdM63MlFaIpIxGNvWtBblHSCM8kLhyRVWG3aVmZM+WDwxHWrTxeWDGwAxyzd/pVNmKi9ytcRI25V4I5Bx+lVAvy5xWzaWLzMGVdw9Ks/2BNkHAA9KXMPluc+6MmD1qWCQo4JGR79q259CKwZ2kyE/SsmezeFgJEOM9RzkU7pis0XYw/2hXtmCSgcn1rR8555I2kbDL1z3rH8xEjVRkMv8XcircUmx4SPm3HrUu6LR0EZ+QU1wXO1erfKKSJspx0psrmMBx1UgioRs9joY4Vt4UjT7sQA+tWgcioRloxnqRk0+MnYAetdCORjJVPUdRSo+4VIearEeU/8AsmmIZqJI0+5/65N/KvO5Z/syDoWYfKK9B1Z9uk3bDtC38q8wDF8M3zH3qJRuaQqOCaRqafbsYWnZvmc4ye3vVuS1KRKw5LDPPpUdo4aKHam1XbG30ro3tENuRnLHp7CsZXLic2VXyiWP3RVPZtyxGBW7Jpp3HdwDVW4s2Y4AAGcCkirGSR0AHWnCP5fYdTV1rUCTYASw4z2FTCw+QcYUc49aLisY7xE8gYFJbuYLhHGMA81rvakqRisieIxuRjpVJ3JasdVAxe5tmTGScj8qzL5ANTuXI+ct1rQ0vP2m0Xqduf0rO1aZYby4ZuWLnAp68uhrTcee8ivcziCPA5dug9PesqTJ+c8nOSae7tI5dzljTevyjkmtIx5UY1qrqS8j1C3uVktYSqk7kU/pUygv0VhTNMQDT7XP/PJf5VNI5YbU4Hc1ZiQs6rx1NQzJ567WXA6g1YWNVHvTJfu4pDKrOTYEN94HaawLyXN5s/uLW3cPttC3q1ctE5nup5PU0SWg4u0kalu1W84FUrXnGatScCuU7B1i27VoR6AmukHSuX0dGfVFk3YAJGK6it4LQ5ajuwHWjvQOtJ/FVkC1keJGxpEvuQP1rWNc94zYrobYON0iikyouzucTeXG7McZ47n1qoOtBqa0h86Tn7g6+9GkUNuVSR1XgD5XvSRwQvP512w+7XKeE0Ci6KjA+UCuj3nGKE7oU4ODsyRj71VbUI4pnjCMxXvmpScDJ+tYUb72Zz1Yk0pSsghG71NZ9WZR8sI/E1m3euXgYBCiZPZaRzxWXcHdcIPes1NtmzhFK5ce9uZv9ZO59gcCq+Pmz3popR1rc5CQCgU3Ax1NJtA7mgCUGlJxUafU07t1NADs+9Ln3pm3pzS0ALTh0ptNIOODQA40maaSfWm/Me4FAHHUUlFdhAtFFFABRRRQAU1epNKaRelAx1FFFAgoozRQAUUUUAFFGaKAFopKKAFrq/AEZOo3MnZYwPzNcpXbfD6P9zeSerAVE/hKjudc5qAnNPlOW2ikRMVzFBtOB3pyimPOkcqKSBk4qaTgYoGcT48k3XVmvorf0rl0BZgqjJPQV1PjpGa6slRcsVbgfhWbY2q2q7mGZT1PpUSmomtGjKq7IS3sRbgSSYMnp6U5UW5uFgY438An1qW5uEt03Oc+g9aybeZ7jWbc5P8ArAQB2rFJy1O2pKnRjyR3NrTYJLZWiYZaNyK3Vn8sBiqj3JxUGI2mWVf4xyPepGsYJFbcmS3c9qOuphrbQdKYr1ApADDoQc1IMW8Y3cnGKgS0W2hGxQNvQ9zT7/BjjPr1o0uGtiGXUYw3zuiKPYmoJpEuCDHKrfSros0kt1jKho87hjg05rdEGQgBp6WEr3Ma4h+Ug9TVHR9OaSR3KnAJwa1L44cYpfntrbzUwqKuT7mhAzLuLjZfkjhQAv5V12hzCbSQc52sQa4Zm3szHnJzXSeDZJB9pjY5h4xnsa6XS5UmcqrczaOmj5Xb3HSnY3DI+8KjIMTZHK1JnGHXkGpGIQH5HDCuL8cMTqFsp7RH+ddsVDgMDj3rkPFdsZ9Wg83hUh5x35obsrjUXJ2Rz1ja+b+8kH7sHgetaRI69AKUAKMDAXFZV3deY5jj+4DyfWsdZs9H3cNDzOk8JXIn1e5UfdEQx7811rHd8q1wfgtsa8y5wHhI/Wu/GFHpW6VlY86UnJ3YIu0e9MmYEbc455pktx/CgyaiEDSHMjcegpkis8ZY7cVm6yGlsWVBlgwbFX5DHEMKmT2ArPv3FnbNc3By3RUHr2FAJ6mKsnygCqt3drChyeahlufKjLOQD1wKyJpmmcsTx2rJRubSnZCyytNIWY/QVEetKBS4rQx8xKEdkcMhZD6qcGikHWgC7Dq1/A2Uu3Ps/wAw/WpftFzrOogzsgZYwCyrjjP86zs0+KV4JBJEcMP1pO9tCo2ur7HRhUhiCRDCis+6u9hMcR+fufSkl1NJrfbENsrfeB/hrIYlTyTWUYO92dtevFLkplh5GjG9WKuDkEHnNRzXNxcnNxNJIf8AbYmocs3U/SlrY4A9qKKUCgBpFX4zvjB9RVPANXLH5oTxkg4xQB1NheQ21mkk7hRjgdzWVfeIbmeQrDtjiz6c4rPuGKfLuywGCc9KpFyCOee9YpGzkTebJk4wWzkmmGaR2wyqfcjNEjA4VOBTdgOQOBjuaYhp2y7iqYI6kdKiNWUKjJxtUdfeoXZWc4+72NUmQ0RmjJxjPHpQRg4NFWSGRSUUuaACkopKAAniuxnf/imZG/2Af1rjW+6a7NI2n8LsqqSTECMVEzSBi2cf2zcnRiMg+9bFzbvFbLcqPmjUZHqOlUvDkStI5YcrjrXVxvGv3sfSsnuaxWhzsl9BLAFGQ2O4xiqIto3bBcc812RFhMpjeNDn1SpINMsYmDpAm7txTQNGBpuigk3E64DfdHtV57WMSIoX/Vgk/U1sy+WFyzKv1OKzZ54RkLIpJPagDmdXtVQ7+nNdvGwa3jIYZ2DIz7VxfiCTESgetYD6leSEZuHG3pt4rSBlU3PUhg8hgPrVLUNastNU+fcKW/uJyxrziS7u5QPMuZWA6Zc1D1O4nJPc1oZHW2nitZNXxKvk2so25J5B7E10jI4HnIY2XGdyHqK8tbkV02h35R0tnk4YgLx+lIpK52EByoxzVuPiqcEbgYIwRVtFbuPxpCHSITh0++vT3rJ8RyhNAunjbbkBSn1Na/I965/xiSNJHlqTvmUNgUAcK/DfSrdrZNKA8nyp6dzVi3sNn7ybBbsvpVh5FjUs5CgVnKfRHZRw/wBqewmBGnygADoKhQF5iGySx6VWlvmklXb8qA9O5q7pSs9w0hHy9M+9RZpajqTjN2jsjotPhCoAFA+grTWLPWqVoMKCK0EPFSFrEc9sG4HaqF3bRyx4ZAe/0rVbO2qU4IWmK1zhL+Fre8kQ8hRn6iktC6zRqTlSflra1e185mYAA7eprMgQBkPUKeKq9zNqzOgtzmP6UkzAD5umRmktj8tR3xxBJ/umpW5q9jYgv7W9kZIL0mRThkDYI+lWVSaNvknY+zDNeVoSpDKSrDuDg1q2fiLU7MjbP5qD+GUZrpOM9GW62yCOYBWPQjoanO1xzyK4oeLYLgoZ4WgcdSvzLWxZ6lp12o2XW1vUSf0NAi3rf7vRb0ZyPKbH5V5rGMqAOTXpF9ZzXOnzwwzq/mxlQWrkdF0stdNDMCssf3/b6VMnYuEeZ2DSoWCojjnfn6V0EcxA357YxVOXTxaOs0TMUY8g9qs20iISjgn8KwbudHKo6CyySttkYYTOKjEsTOqt1Jq6z29wnks5QZoTSkMxl8wEZyKVmPQbFaJkHbweastaptyQAKsnAOeBzUE1xCDtMq59M07CKdzFGoGwfWuZ1OMLO1dNcuhX5WGTWDfQPdXscUYyzdaEJmnoS+ZfKx6JFn865vWjnV7rPZyBXY6VbpaNIjEsz4G7sMVxmsH/AInF2P8AppW0NjGd7lTNaEFqIoy7/fI/Kks7XaPNk+92HpUtzMsMZZ+fQetROV9EdNGikueZ3WnSA6dbAZY+WM4q3yFzjA9KpaG+/RrRsYJjBq6cscdhWq2OSTu20MPSopOlSvxUTLu60xGFq8xh0w8/MzkCsPTWxKyeoq74jnD3wt1+7GMn61n6dDNNcM0K5EYyx9q05fcZlzWmjYiGGq2fmWqcThsVcQ/LXCeih2nSeTc4Pviugjbcua5eQlJFYdQa6Cxl8yMeta03oYVVZ3La9aaD8xp69aib5JPY1oZEh4Fct46lxpkEf96XP6V1BGa43xqTNc21upwEBZj9aHoOKbdkcnFEZW9FHU1owoF6cKKjCKq7V4AqtNcF/kXhB+tYu82dkUqEbvc7bwm6yWtw6fd8zGfXit89KwPBibdE3f35Ca3nPy1slZWOOUnJ3ZWvZfKtJpCf4cCse3PyiresSholt1PzMdzewqpENtZVGbUlpcmf7tZjc3BPoK0JGwvNZ6SLuck96mGrKqO0R+DSjrSBwaTdjNdBxDiaaTmmO9RGSgZOHxS+bVQyU0yGgC8Jead5tUBKc0vm0AX/ADaaZapedSGWgC4ZabLcxwRGWVtqiqT3CxoXdsKKw729e7k5OIx91aAI80ZpuaM11XJHZozTc0ZouA7NLmmZozRcBxPFA6Cmk8UZouA/NJmkzRmi4C5pc03NGaLgOzRmm5pM0XAfmjNMzS5ouA7NFNzRmi4D69A8ApjSJX/vSn+Veeg16X4KTZ4diP8AfZj+tRN6FI2cYJJ61HNKUXC8selSvVdx8zN1OOKwGY2rkpZXDucsFJrn9J8Y3doqx3i/aYgOucMPx71vayANPuWk/uGvPD9ygDur3W9K1iFHjl8m5i6LKMZHcZrIurpIF4IZj0Arm6kjlKgg8is5QTd2dFOvKnFxRYnleQl3OWPat7w1oFw06X037sJyiEcmuXMjkgg4I7irkWsalCMR3sy/jVmLberO7niaAvGydTuUgVPCwKivPJ9X1KbDSXkzEc43V22nTm4tY5U/jUGsqi6m9KXRl245j49aS8jzbLx0qMTIjbJWxn+90NLIiOozOdo5xmoRq2LZyqI9rAgjjmi4kGKrSTxphEBbPQAU6VT5XJ596BJmZcHdKPrTNYZxZRANhScECpWQvdRoO7YqTxHElvpsK7vmd+B9K2pLU56zsjnc1oaVrI0wOkqFo3Odw6is0Hmm3afuCe2K7ZK6OCMrM9JtrxJ40JIw4yrdjUwPltj+A/pXmWi69PpZ8twZrY9YyenuK7nS9ZtNRjAgmDH+4xwwrlOw1wMHK9PSuZ8TnOpR+0Q/ma6JGxXG+NLhhqqRKcAwjP5mpkrqxpTnyS5jHu7ve3kxnC9CfWorq3Fv5ZVs7lyfY0yJ2hcMgBI7EZFWFkmvCYUVEU8sQKmzjsDm6j13LfhUsuv27DIHKk/hXoL5PAriLBVtby08vgLIMn1zXZSXUcKFpWVQO5OKuMuYKtJ07XJEjxyaJHULtBwa5u/8ZWMBZYS8zD+4OPzrmb/xTqF0SImFuhP8PLfnVGJ22q6xZaNCHnO+Vvuxr1NcLqOvXGqXySzfJEh+SMdBWU7vK5eR2dz3Y5NaFpaCFRNKNzn7q+lTKVioq7B1eXDynaD0B6/lTh5MeBtBNI5JdmJy3rUZOMfL+NZ81zTlRKWjz8yCo28vqBimeYPpS7sincVhxRScdPQjvUTKVNOZ8gc8fypd25SDTTFYipaCCpwaTNWQIR3HB9aacu2TTjQBQAYopaKAExS0UUANZgK1rFRBpjTgfvJWwD6CsZh1NdLYwYhiLjKqBx6GplsVEyZUbaxYHPT9agZcON5GTXQ3MMTzptUlASx96ylspZGdiv1z2rNM0aKqDJYk9iQKbj5AfWp2t2L9OM8UhizhelO4rEbDK065g27WA6gVYgtmmkxt7kn6CrdxAzxrhei/nSuOxiOvybvTrUdX/KzG4x2zWf2rRO5m0FLSd6WqJCkpaSgBD9016LoAR9KtvaPDY+ledhS5CqMljgCvQNLBspFt2OFkQbfqBWczakQ21obfVbgbSqsAea1G82CLFvCsj+rHii9XDxyk5boTVuAAoKzNClbzXr4+1QxoSQMBcH69avqQoIJ6Cn7B1xzVRWLsxGTjim2NRGSuWQv5Xm9cA+1UVvfMzHLp/kgttz/9bFXrP5hIjDofyqWZQFPOadxNHPS2pe+gXAYIWbB6YrB8ShBq7JHjKoAxA711m+O2juL6blVUj8K8/lne4lkmc5aRixqomc3oJSE0lFaGIhPvWsAi2jOv3woIIPQ+tZJq2jER43DBHPy1LNaavc67RfE1sYxBqOUkHAl6q31rqIGt54w8MqsD0KNXkiybGOOV9DVmC78o5SR4z/skildoXKn1PVTG4GUfP1qKdPOiaKeJWRhg15v/AGneWyBre8lQk9nrXs/FmpQoomMdwP8AbXB/MUc6tqHs3fQNXgfS5MSAsjf6sj+L2rm7i4eZ9znHoOwrqL/xFHqdo1vc2IwejB/un16VgWCRx3gluoTIidEzwT71K5VqazlVmkmdPoemQS6HGzxIzygklhzmq2m2zLEQoGVY9av6Nq/2u4khdAh+8gA4x0xU0SNb3MkXGSd34GoluVFaEX2w24x5kTEYBAUnGav2l6J1XK7dwyOCM0jQQuhEiBs9femSfL5aINqr04/SjSw7SuW5pxCm5ufasyXUXNwYWAQ9htyemas3TsZUIwSOxp/lxSN5hj+fHUjmhWE0zLkR7hd6ujr/ALKkVQs7FZdSKMMqBvxW/MphU4AAqrpsOHe4I6naD6UBYimjWG4CrgAjOBVTUD/o0n+6akkl8y+mbOQG2j8Kberut2HqDSW5T2OLXpRQOlFdCONi0mKKKBE0d1cw/wCquJU+jmtDRdYez1UTXTtIko2OzHJHvWTSMMih6jTs7nptxEZLUKhBAGfqKhWKQR5h27yOp6VS8M3g1DTEidyJIRsODyfQ1q2XC4PbisGrM60+ZGcbfU2mAeWNo+MkqPxrUtAyv5bDBx2qyVwpPFVbc5kkcc9qGxKIk4aRmVRnb6ms5otQFyVhSLy8/f2VpxlWmKnhqsiMCmmJxuZIgkdVM6Kr99vSq9vEy3byKucLjPpWrdsqoe1VrON2iLBsK3X3pBaxYCkzM3QYGK5C5tQdbu5H5XfwKm1TxIiakUjjaRIfl4OAT61ltrJeV5Hi5Y5OKuzS0CLi5+9si1LKIVLueO3vWRcztMxZ/wAB6U+W5+1MzuduPurVYktwBnPFOEbbirVnPRbHqegj/iSWf/XIVoYwM1T0pTHpdtEq8pGoOfXFWSspPzSLj0UVocwYycmo3+b5V/OnbT1dsD0qOSRVU7eMd6AOI1mQSatckcAHb+VXfCJ3z3UR+6VBJrJu5RNeTSjo7kitLwtI0U10yruOAK3atA50/fJmTyLuSL+6xx9KvRcrVTU9y3yysMCRasW7ZUVwSVmelB3QXA+Wtaw4Ebjow5rLlFaulxl7JSD3Ipw3FV2NMU2VcrUUbPEdr8r61YYjbWxzkCvgbWrifEEvm6zc/wDTMKtdww4zivO/FGbbVriJGP7wh2Pf6VMldWNKU1B3MuaXzXEKHAJ5NMni8mQqDkUyKUxMSADnsatRBrkhpABGvQDvU/CO7qM7rwqmzw/be+T+taVzIIraSQ9FXNVdCGNGtRjHy1BrUzbo7cfdPzH3q76XM1H3rGfHvkYvIcs3Jqyq4FRxLT3OFNc71OtaIrXUmARms3PXnvRql4kLLGTy5xTNuAOa1prqYVpdBxJHf9aaZHHRvzprKcen1qIr/tCtTnJfObPzYP40pkU96qlf9qlit2lbGcDuaALGcikJ5oA2jbnOKb3oGNdsU5DlaaVyfangYotcBaRmCqWY4AozQeRiq5GK6MW8u2uXwOIx0FVq1Z9OSR9yvs9gKgbTgP8AlqT+FPkkHMiv5Te350eU/t+dTZoro5SbkPlN6ijym9qmoo5QuQ+U/t+dHlP/AJNTUUcoXIfKf0/Wjy39P1qWijlC5H5b+n60eW/pUtGaOULkXlv/AHaTy3/umps0Zo5QuQFWH8JpOfQ1YzSE0uULkHPoaUgjtUpYilBBo5QuQZNLmpqXinyBcgJwDXrPhxPK8P2Y/wCmYNeWELivWNOGzSLRF/55L/KsqisVFkrtk4HJpPJZvvHHtU0cYU571JishnI+NriODTFtlP7yVxn6VwhFbfiozHVMzd84H41imkCG4pMUpNJmkMOlBooxQACux8MQXMej/aHYGEv8g7gVzOn6ddajOIbSFpG7nsPqa9JsNKltPD6WZ2vPGvO3oec4pSV0VF2ZXYLOm1hmkWKRVwrvt9mpQnRl4PcU7zgowQR+FYLQ6rlcxGNtzE5HrUUkuRU0zvLwqnHqeKjSDB3PzTJuR2cDS38HH8WfwxWb4p+0NdgvE3kRjarAZGa6jSLaT7SbgriMKQCe5qXyg9wEdQySFgQea3pu2pz1VzaHnCcmi8/49XrtLvwjbzS77aQw56gDIrC1zw5fWVo7KBOncx9R9RXUqiaOT2bTOToBKsGUlWHQg4NL7dD6Ulcx0mla+IdVtABHdsyj+GT5hTL3U59TuvtFztDhQvyjAxWfUkCeZIEzjNAWvoW4Fad9icY6nsK2reNIowqDjue5qjGViQKi4UUs16FTZGfn7n0rCTcnZHoU4QoLmluLqd0IomSMnzOuQfu1iSTSzcyyvIf9piasTthDu5JqqK1jHlRx1arqSuwAopaSqMy1YRB5t7fdT+daiKZAxIOSePpVOzTKRgDjOTWp8zyoiYGB1HespbmsVoVLi3K7Rjjv70GKFlwql29un51daLzC4+82MZ96hjhki2qAAp7kZqSjNnjYvjA47ComRlPTFbcsiqmDFGxHfGKz5wGJJHP1ouFimOuaVeoPanNGRzToImkO0AnFVcVhrjcm7uKiq3NA0atnjiqIbPSrizOSHUuaYSaTJqiR2c0ucDNNBwKME8mgAyT7Cjb7mnUUAMYAKa6S0lM8SRJ1ZB09cVzZy3FdJpVrLHeRx5BaNQSR0qJ7GkNzTxLBaIqx5KA5OO1XJbQDSzcsu3IBbHWr8EYZQcZq15UckBhkXMbDBFZI2aOSjhtgstwAZEXaoA6c0+OytXndAGVlPINdFZabDa2YtmVZFDFskdaJbKIOXRMbyd+PpVE2MSGwj84iJgCThvai/jihwgA54q9bWr2s8zP8yyHIYdqp6nA86F0OGTnHrSG0YMqKgkOOMVgA1vzxyyxssSlnI4UVzxDKSrAhhwQe1aRMZDqWm5pc1ZAUUtSW0DXVzHAvVzjNAGz4c0syOt7MPlH+rX19639VRmtBIhIeM7gR1qe2jWGFY0GFUYFNum+SsW7nVFWRj2+u3M+o29tcSKY3yOFA57GuttjhQDXnFyyrrULLwEkX+deg2kvG1vvCholPVlwyLmoEWRMhJMDsCKdND5ifI7I3YiqhS7QECfJ90BpGq1J7VdsjszZLUXRAU1DaRT+YWnlBHoBiqmu6jHYWjzMcn7qL6mnuS3Y5TW9ae5jewjj2Ro5DNn72Kx8YpPmZi7HLE5NFapWOVu4vFITRSUxCGrBP7kfSq56E1cuIPJt4CScyDOPak1cuEuW5XpKWkoJCnB3HRiPxptFFgu0SefL/AH6cLqYdx+VQ0UuVFc8i/Zakba4S4cSeZH90pjH0INdRpurJqs7TpGY9mFIJzXEdq1vDE5h1TycErOuOOxFTKKsOM3c75WULmopFDy7iCcdBmliQOn3sGmBpUfHlB8dwcVlY6b3CYLKu4KVA6HNTJIuAD19ahlllI+W2wPdqWFHK75WAJ/hFOwbEWoP8mB3rMTVlt7Ewxoxk+bk9M1Nq9yLa1km2lio4ArltLneYtFIcnBYH69aqETGpO2xrWOfKUnk96vSjdDVOz+WPB7Eirw5jqXuaxd0cPKuyaRfRiKZV3V4jFqEnGA/zCqVbLY5ZKzCiiimSFFLRQARzS27F4ZHjb1U4r0LR5TJZW7kk74wc+9eekcV3HhuOe20m2NwMByTGP9mpmtDSm7M2nYyKVLYz2psazqcpt/Kku4hIFeNijjuD1qOKQheXnVh1AGR+FZHQS+Q27LvnnPAqXzNveqcrSSsqQPMDnLO/TH0qxDCkEf3mZjySxzQ0BUvnLZzwAK5PVdavET7NFOUQ5ztHOPrXR6pKREwXknqR2FcLdHzLqRs5GcCqitTOctCEDHPWlJpaQjNanOLilRmjdWQ7WU5BpAKKANaLxLq8TAi7LAdmUYqy/jHVWTaphQ+oTmsHFGKYHRR+NNQVcSQwSH1IIqKfxRf3n7phHErcEoOawqM4+tCYmjTIxUmmX7afeiTPyN8rj2qFG8yNW9RVS5bA2+tdMtjmitTudQj+16WLiLDFDuBHpVWwk3KK5G2v7u1Rlt7h0VuCvUVvaNdebGuT8w4NcU11O+nLobkgyK0dBkyskR/hORWeOVqMX/8AZZe4ZGdQuCF61nF2ZtNXidQ5XHIzTR8x56Vxz+O1/wCWdgT/ALz1SufG+oScQRQwj/vo1uch6ARk4FeYeKJfO1+6PZW2/lQ3irWTJv8Ath/3doxVKHdezvJM+XJ3N6k0N21HFNuyG29uZDub7n86vkKkTE8KBTWZUXnhRVC4uGmOOijoKx1mzu92hHzPT9GAGi2jfw+WDWPPMbu6eb+EnCj2rGtvEt5cW8Wn28SxRqgVnzk4rXtkwoqpvSxz0ldtsnUYFV7uYRRszHgVZZtq1zOs3vnSGBDwDyayRs3YzNW3G8DlshlyKvW1wJYVI6gYNVtUUG2tn74xVO2mMMm7+E9a3g9DlqLU2S9MJoB3KCOQabzVmYE0+N2Pyg/L3qPGTUygL0oAdRRSHIFABvXpnBpetV5I9/IODUe+SL7wOPUU1U5eg+RSLlJUSXKsOTzUgZW6Voq0H1JdKSA1G2MEk4FSkVDOheJl9RWia6EWfUoUtFFagJRS0UAFGKKKYBRiiigAxRRRQAUUUUgCgjiikc/LQBETQDSGkNZXGP3Ubqi3UbqOYLEpbg167pEiy6XauvIMS/yrx7NeleB7v7ToSxk5aBin4dqzm7lI6Fkz0OKZvZflYZ96kFJJgISe3NZDOD8fS27Xdqqf68A78enauUroPGGnSRXpv87o5WwT6elc9QCCjFITW3oXhq81kiTHk22eZGHX6CgZk29tNdTLDbRNLIeiqM12WjeBSSs2qycdfJQ/zNdPpml2OjwCK2jAbu+Ms1XizH/ZH60gI7a2t7OIRW8aRRjoFGKlT7xxSBR1xSqMMaAK15ZeaTJDgSdx2aswH5ipGGHUHqK6Cq13Zx3IyfkkHRx1qJQuaRnbRmQ9W7PTy5Ek4wvZfWp7KxWP95I4lP8ACR0xV2lGHccp9EMfCpgDAHaq8aYuA+MhQenvU0rYUk0RjCg9zWpiBdc4OV+opMDqjf1qQimlFPagZl32i2N3kz2ULk9WUYNcnqngiRJS+nTAxt0jl6j2zXf4K8dabjPDDj6UAeMXVvNaXDQXEZjkU4INRZxz0Nen+J9LGpabKixq0yjdGcc5HavMCCOCMHvQBcS/bythGH6bqaWRF3VUpck4yelJJIqUnLdjncu2T+ApKSimSLRRRQBtaRIhtjvIG04rUEcMkoaJgMJk1zFnIElZH5Vx+taVsxWThzg8VlJGsGXp2WEAI30AqG3uMkl2JFUrxmTg9e1RW/nSthFYipRTRt+XFMp2Nn2PaoZLIKOwJ9asWOk3sq7hGQK2YNDuNq+dJGB6dcUnrsUlY5+20mS9l2g4QdTW9FptvaW+xEGc8k9TWpFaLbx7Yx+NQXQxG3I496aVhuxxmpsBPKuOBxWMV9ODXRXVo82qKE5yN35Vk6siwapcRjoG/pWkTGa6lMcnmjbRuFJvAqzMfgUU3dnoPzpfmPfH0oAWk49aMUcCgBG+6a76wtPLljb+/AhB/CuAboSfwFelWT79PtJugMSj9Kzma0x8oeFggV2Lf7e1RTLWaeRm2fdAyRvzj8xV5TuHrRINsZKjmoTVjZxY7zT9nMmRxVCWWZ1Zt7hVxnBCipXyLMDtnNS26q0C7hQmDiZyXIl2qYZFDdGD5qeWAooz3q2yKmcKBVeVtxUehpis0jJ020PmSzekm0fSuM1Rt+qXTAY/et/OvSIh5MBBChckk/rXmM7+ZcyydQzs361UTOew0GnYptKK0MRa2PC9uZdQeTHEa/qax8e9dB4Yl2Q3C4xg5LfhUy2LhubUN4Jb6aFW4iABHvTL58EL6msjw4WlvLy4bJ3HA/Outs9CNzOs978qY+WIdfxqOU25lY5Lw7pb6pr4eSMtbxsWZiPlJHQZrsPJYjOMMOtasEMcL7IUVI04CqMAUXVv1lQf7w/rVSWhlGWpmxS4O1uD71MWGOxNBVSMEAimNDF/dx+JqDW5BLIT8q9ay9b0iS+0W5kVcyRsGj98ZyBW7HEMhUX5j0q9LGEhWNRwtVEzmzxcc0V6Rqfg+11N0njlFrJj59keQ34Vi3ngK8iQtaXcM5H8LDaTWhkclimmprm2mtJ2huY2jkXqrVCaAEI3YUdScVqay6m5jhTpDGFP1qvpNv8AaNQQfwx/Of6VFcyebcyv/ec0AMopKKQBRRRQAUVbstNvb9sWltJIP7wGB+ddhofglIiLjWCrn+GFTwPqaAOZ0fw/fawSbdAkQ6yvwv4etdxo3hm00mdJF3Sz4w0jdPwFb8UcUUSxwqqxqMBVGAKGxv6YoAyZ7Z7SQr1jPKt/SmoN3sa22RZI9rDIrLuLQI2Mlc9GFZyibQn0IimO9VXly5VBk1O9v6yuR6ZprKkMfAxUmm4/SYklW6WRVZuAcjse1efuiWHiN4guY0nKY9jXpWn2jW8Uk0nDy4+X0Arnda8Lrd3C6haPtl37pIyfvY7j3rZbHPLcoyBI7l1jGFwDgVaiOVFULotHeHerL8oGCMVPA/HWsp7m9P4SnrNibpNyf6xOR7+1c1yDgjBHUV2k5+XNczq1v5U4lX7sn86cH0JqR6lClp0UUk0gjhRpHPRVGSa6XTvBF9chXu5Ft0P8I+Zq0MDmVUswVQWY9ABkmul0rwXfXiLLduLSI84Iyx/DtXa6XoVhpUarbwqZB1kYZY/jWgRnk9KAOfg8MaVZoirbedIxxvl5rVls1ltREAFK8r7VaILEZ6CnAUDWhhJkOYpODUiQBz1NaN5ZLcLuHDjuO9ZhiuEyFl/NeaxasdEZ6EnlBO9VZpt7FI+acYJnPzynHoBiporbJ8qFfm7nsPc0A2UTZtPYXqry7LtU+/WvP57ee2bbcQyRt/tqRXrXkrFEI16L39T61NJHFcQiO5iSVCOQy5rVKyOeTueNUV3OueCo5A1xpDbG6mBjwfp6VxMsUkEzRTIUkQ4KnqKYhlFGaSgBaKSigAJpppTSxrvkVT0JpgaFqpW3UHqeapXBzO3oDitPofaslzmRj7mtqmkUjCnrJsUdKuaXcfZ7sZPytxVIGlNYPU6E7HoVud0YNR3UIljZSOCMVV8P3P2ixQsfmHymtOQcVztWOqLujzy4iMFxJEeqnFR1s+JLUx3IuFHytwaxq2i7o55qzENCsyMGQ4IpaMVRKdiWe4aYAYwB1HqagJp1X9GsTdXO9x+7T9TS0iirub1NPQ7AxxiRx8zc10KLtWmwRBQABS3LiGJnY4AFYPVnSlyoy9ZvxbQkKfmPArnEyxLMck0Xl0by7Z/4QeKcnSqtZGbldj9Q50+A+jVmVp6hxp0P+9WZV09jOpuaFhcZHlOfoauEViAlSCOCK1rWdZox/eHUVoZE0a7nAFWPLb0pluP3masZpiI/Lb0pDE+enFTZpM0AVmhcfwmm7H/umreTTTQBTNuG6x80n2Vh9xiPrVzkUyWTy42fpgZqXFMpTktjN/tARyMj9VOM1Ol3DMNvB+lYjEsxY9Sc1c0b/kID/dNZ+z7M19q+qHUUUV6hyhRRRQAUUUUAFFFLQAUlFLQISiiigYtMk6U+mPSewERpDSmkNYsoYetJTm6UzNQxjq7D4dXO2+urUniRA4+o/wD11xua0NE1FtL1WC6U8K2GHqp61LGewUyYboyPWlSRZUV0OQwyCKfsJFQM5fxZbTS6WbeFAzudwHsK8+wQSCCCOCD2r2G6iD43ckdK808UW32bWpDjCyDdQIXwvpS6rqyJIuYYhvkHr7V6ai7FEUKiONeAAOlYvg/TFsdJSRhia4+dj7dhXQ4ANIYxUCD1b1NOUZpDyaeOlMANIDg0tJSAkrA8VX81vp4S3bbvcI7D09BW2xJXA4PrXK+PB5eiwgHBM4/lQxxdmmSeHdX8hVtLp8Rk4jYnofSupNeQwz3E5htR+8MjBVz1r1OzSS3s44GcuyKF3nrUxTW5rVlGT5o6ErfO+OwqQdKYi4FPqzEUUlLSUgCkbpTjwKYfmYCmBBKuBmvMvFunfYdWaRBiK4+dfY9xXqT8yY7Yrk/G1kJtKdwPnt23D6GgDz2ig0lADqKQUtAC0UUUAWdLt47rVLaGY4R3wecV0U+kmwuI51DG33jhuSK5VHaN1kQ4ZCGB9xXptlJb6rpMUzjKyLnH9096iZrTsVZ9Os3mSaRFwBjBFSxWsKMDBbHZ9KuCFV/dk5AHBqvcW91Ip2XDAjoBwPxrO1zS5dhmQgKY2THY1I8uBmqNnaFEAkeQsASxJyM1PNzaNjqKewLUq3V2pYb5SF7KveqjS21wgWKCRSRkFlxmtCBIp4DG0angBh60rwrHHtVQABwBT0CzuUbSBEuDIwLMo2D2rh9VcTapdOOnmkA/TiuxuL57RX8u2nnkPIEa5H4muNey1B3eR7O4DOxYjyj3qomc30Ku3HekQjmhwwJVgQw6gjBpEqzIlGKWminUAFFLRjJwAST0AoAYfeuo8MalcyWv2aVg0SPtQkcjjpTNM8GXl4iy3ci2kbc4Iy5/DtXWaf4d07TYDHDG0jnnfIcnPrSeo07MfA+AKkl/eRlRzntUUQx8jjBFOlicHEcrL9eRWJ1XuNfzmg2CIfXPFOt08qIIx75x6VH/AKQEIM4z2AWkRJyw8yUkewxTDYmnkG3iqbOEVpH6ICx/CrM4WMbRyfektUzKGYZHcURWpM5aHD6j4rmvbFrZIFidhtZw3b6Vh+Xi0WTuZCv6V6xd6Hpl6P8ASLKJif4gNp/MVh6n4Jhaz8vT7hkKsXCS8j6ZrW1jnbbOBFLVi90+70+Ux3cDxnOASPlP0NV6Yha6Pw/oWq3tu4Rvs1pNyXYct9Kt+EPDguCuoXyAxdYoz39zXeouRjpjtQBnaRolnpMCxwJuYcl25JPrWmGCEZ6HvQORSOu5SO9AAVxJnHWpB0qFSSRU2cDJOKQGdfQGEGaMEp/Evp71Ba/6XJsVuAMk01fE+myam1gZNpXIMj8Ln05qeHUdLhufIieNWfjcPuk+malpFpu1kaEUSRLhRj+dNmHyGpqjk+6aogjVlVFwRnHrQylx8yKB696kXAAoJpgZOraLaapb+Vcp8w+64+8teca3od1o02JhvhY/JKOh+voa9cPI5GKz9WsI9SsJrSUcOOCf4T2NAHnmiQ+VZST4+aTOPoKw1OQK6+K3azC2zr80Q2GuVuI/JuJY/wC6xAoEhlFFH6mgZNaWs15cpb20ZeVzgAV3+jeDrOyUS3o+0z45B+6v0FTeFNDXTLFZZF/0mUBnY9VH90V0SCkBHHEiKFjRUUdAowKkwOlA9KKAEKDqOD7UmXOAaeaKAFXpTZY1kQq3INKnHFZuvayukWoZY/NnkyI1PAz70DV+g14ZIn2lWYdiB1qxa2WH82YZI+6vp715wdf1c3TyPeSpIxztHAH4V2vhvxLHq3+jXGI7xVz7P7ilZblOT2NuY/KajiQ7BjH5U+TkUqjAqiCrdadFdxlJ0Vx29vpXPXOhT2pZoCZEH8J+8P8AGutLYppJb6VLVylJo4CZiY2UgqR1B61WfTpNWFrbw8MSCT6Dua7TUdNhukbcu18cOKi0DTPsFmPMw0p4Le3YVPLY0c7os6XpNnpsSx20KqwGC5HzN9TV/ocdKFGKewyoNWYjRyBQ3pQv3RQfvUDE/vU5eQDSDvTloELUFzbpIpYnYR3qcsFGW6Vw+seLdRs9XkgW3jSNANqvnp68UDWh1SWLHG9xjuAOas7Fhjwi4/rXnkPi3UYdTW6mYPEeGiHAx/jXfQXUV9ax3MDbo5Bkf4UkkgcmxSuevepdvamEZXPvUh+8KoQzbn2YVlavoljqg/0mHEnaReGrYI5zTWGVPGaQHlmueHLrRz5mfOticCQDkfWsevZWjWWJkkUMjDBBrzXxPox0m+zEP9Gl5T2PpQBiUUtJQAlSW4/fp9ajqa0/4+UqluKWxfc4WslvvN9a1Jj8tZhrWqY0hBTqaKdWBubvhW423MkDH5WG4CuuIGK4LRpRFqcRY4B4ru0OVBrKaN6b0K19apcQsjjINcTf2j2VwY3Hy/wn1r0EjPFUdR06K9gKOOex9KmLsy5R5kcHmhQzttRSx9AK2bXw7K87CdwI1PbvW/b6bBAAsaKPw5rRzXQyVJvc5e00aedgZvkT0711NhYpAgVBgCrKQqO1TquBWTk2aqKiKihRzXNeKtR5FnEcHq+P5Vsavqcen2pc8ueFX1NcI7Pc3Bd2y8jcmrhEicrKwsS8Fu3SrSdKdPEIY1jXoKYnSqmZwHam2La3T6ms6ruqnE0Sf3UqlThsFTcKmtJPLuEPYnBqGnRDMqD3FUQdFAOpqWmxLiMH1paokWikopALmikooAXNUtWYrYtjuQKu1Q1hgtmF7s1MDDq/osZa7Zx0RaoVr6DjbN65FSNlaiiivQMwooooAKKKKAClpKWgAooooEFFFFABUb1J2qJ+tTIYw0h6UtIelZFDaZjFPpGHNQxjcUuKMUVIz07wVqH2vQo0Y5e3Pln6dq6QHIrzHwNf/ZdZNuzYjuFx/wACHSvTEIA5IA9zUsBkozXIeKtP+1y2zKOfNVCfrXUXuo2ltEzvLuA7J81Y730d5qFnaxxHa7+Zub25pXHZm/DGI41QDAUAAVLjj6Ue9KKAIx96pO1IB8xo6nFABRS0lIANcx4zaGWG2tpASdxkwD6Cumxk153rl7u1SW5c7vnKIuew4qZuyNqMU5XlsjNvkitdkkHyOMFMHnNejaJqC6npUF0D8zLhx6MOteWXTtI4dzkn9K6b4fX5jvZ7F2+SVd6j0YU4ppak1ZqcrpHfDpSikpRTMwooooARzhTQgwPc0knYe9O6CmBGOZDVDW7UXNtJGf8AlrGV/wAK0EHOajvF3RH1HNAHirKUZkbgqcGm1o69B9n1q7jxgb9w/Hms6gBaWkFLQAtdDpng7U79FldVtom5Bk+8R9K2vBPhtRGuqXqBi3+pQ9v9o124oA5XTvBOnWpDXIe6kHaQ7V/IVtmyW2jUWsMaIv8AAgxWgRkc03GKQ07GTcK6gSFCq9OaSMhutadxF51u6dyOPrWMhZGKngg4IqJKxtTlfcsyYWJsDtUCqoiYO49cVIZVVcsQB71Ve6smPAye5VCamxqr9Btsdk5wwZSM8dqnuH+Wq63CmTbFA4HqRgVJKAFx1JpibsS6Um6KUn+/Wikar85PPpVfS4v9EywIzIcj1xxVw9MVotjlk7s5/wAR+H49ZjEseyK5U8Pj7w9DXCajo19pjZuYT5eeJF5WvXVQHrTJbaN1KlAVPUEZFMR4yKdXV+J/Cptt97YIfL+88Q7e4qt4O0RNTuJLq5Tfbw8BT0ZqAKej+Hr7VsOi+VB/z1ccfh613WkeHtP0tQ0aeZOBzK/J/D0rYWFVUKqhVHAA6Clxt7UANCqeo5pcBenWnYABalGAPU0gKctpv3On385571VDkNhhgj1rWQhgGHQ81WvLbdmRBz3FS1cuMraFbcmOoqKSQDoajePuDTRExqbGvMBbccmr8FvshVjw7HP0HpTLO23uHYfKv6mr8g6fWrijKb6DcfL9KTbmpsA8e1N24qiCrcWsVxGUmiWRT1DDIrmbvwRaS3iTQO0UW7MkXUEe3pXYhabJ1C0gK1sipGqIu1VGAvoKsKdp5qEtiYZ6ZxUtMBW4bPY0pppPA/KnDoKAE4U5xQw34J6dhQOWpXOFJoA838WxBPE04C48xVb9Kp6Rbz6nqsVkjnys5YHoqjqa0vGxUeI4yDnbCobHY81p+AtPCWs+oNy8rFF9lHX/AD7Ubgm1sdbEghiVI8lEGACe1ObDrxSKcCgg+v5UABwo/pS/Xj2puNp4HPrTgnqaADJc8cD1pHUBPen57Co5GoA5vxFZ7JUu16N8rfXtXCa0qrqTY7qCfrXql9b/AGqwni7lcj6jpXlmtDF+D/ejBoEUa6HwZpX9o6uJZFzBb/M2ehPYVz1es+G9MXS9Hhhx+8cB5D3yaBmmemAMU5TimnrS9zSAVuGNHahucfSgUAFIaXvRQAdDkdazdX05dTsZIOj/AHkY9mrRNJkKhZjgAZJNA07O6PMYo90rW9wmSpIIPUGtbwdpC/a575+VQ7IifXuaybyY6xrF1dKNlvu4xxnFdn4UA/sSDA/jbP51nFWkdNWXPDmtY2lBI5oxhvrSr0pWGRitDlDFIRSg5HvSNxmgCKQDZ7mlK7URR60oGWFEvb60DF6Ofpmn/wAJprdj+FL/AA0CETuPejuTSjjJoFACDg/Wl6UlLQAyX5uvSuE8aWhm1qIpgMYRwfqa7pzkhR+Ncb4tkxrar3EIx+ZpSdloa0oqUrM5O6R4WCyIVPvXbeBEnj0tvNY+VKxaNfTHWuZ1OWNowhdDjtmvQ9Nt0tLC0ij+6kYH14pRlfcdakqbsncvYAXFNHLZpx6U1aoxHmkNLSGgBCPk+tY/iPT11DSJoiMuo3IfQitf77AdhTLgDywPegDxj60lXdZt/surXUOMBZCR9DzVKgBKnslJn3dlFQVesVxCW7k1cFeRE3aJJNwtZtX7xtsJ9+KzxV1dyKWwtLSUtYmwAlSGXgjkV22i6gt3Zrk/OvBFcRmtPw/c+RqKoxwknH41MldFwdmdsH4o3d+1VDIYrwIxGxxx65qVJdtyYm6MMj3rKx0XB0VyJE5HcA9alTay7lHWsx7gWN95Kknf82006C6uJrxo0VUgA5Y+tKwXNTGKr3t9DZQmSZsAdvWs/VNcgscwxfvZu+DwK5S6upryUyTuWPYdhVxjciU7EmpX76hdGVuFHCr6Cq8AzPGP9oU2pbQZuY/Y5rXYwbuaF6Ac1BCMyKPU1PckMTim2S7rqMe+amexUNynqrZv3HZQBVUVo3loJbqRw+Mnpiq4s2HV1px2FPVkCIznCjJq3Z2recGfjHQVNbWchGI0ZiepxWjbafMrBn2j2zRzJC5WyYDCgUh61Y+zn+8KaYCP4gaOdByMhpKeyleo/Km5FNSTE4tBiilpKZIVBdWiXQUSZwvoanNAoAzG0mBeS0gH1q5aW8NqrLGCCepJqSVQ6FSODVctJAp3/PGO/cUnoUtTNopKWvQMgooooAKKKKAClpKWgAooooEFFFFAAelQt1qVulQmpkNCUhpaSsihtB6UUvUVLGNyAKN3tTMEmnqtZpMYKzqwZCVYHII6ipv7Qvd4c3MzMP7zE00DFLiq5BXOg0vxJH5Dw3649Co4NbXh6W3uNat/JmWTYjEDuK4XFdJ4CXOvk+kLVnKFmaKd1Y9IHQClppOMGndaCRM8UAUdqWgApKKKQCMcKx9Aa8guJGnuHkc87j+FevSf6t/9014/j5j9aYXEkG5PpVzw8xt9UgujkJG459c9aZa2zXMm0cKOWNaDwqibYxhVHArOc7HRQoOpq9j0oHPI6U4CoLOTzbKF/wC8in9KmHSrMHo7C0uKQdadmmIglbEiilJ+X0qrclWu13duBVkDJC9hQA5P0pSM5FO6U0UAeYeOLfyNcDAYDxj9K5w133xDst9rBeKOYm2t9DXBGgAFXNKtftup2tt1EkgB+meapiuh8DwiXxLAT0jVn/SgD1JFVVCqMBRgU7FID0NKTSANwBxSZNIR0of7uPWmAiEnI9DVK/tCSZ4h838Q9avKPenUmNOxhK4PUA09UQ8bR+VW73TxITJAQj9wehqmkV2Bta3Ye+eKjlNlNCSBQOBgUyzgNxNub7i9amSyuJmwyhF9a0EiWGNUQcdPrTSJlPsOiG1BgYA7U8dSccGlA5o71ZkOUdTQRSUueMCgCtd4MDhhlcEY9Saq6HYLpumRWwAyBuYjuTVyUbmC9l5/GnqPlGOooAkBoYnpimj1FO7UgGMcjFPFNI+anCmAyIYXb6cVLUY4kPoeakFICpPaAkug+q1DFbtIRlSq+p4rJ1rxfHp961pb2/nyJw5LbQD6VX0nxdc6jq8dp9jUKwIIVs4980rFKT2OtRFRQqjAHSmv605WDDIpH6UyQHQUtJ0FBOBQA4HNMxnk0vRPc0HgUAV5E355pUbP171IBxULDY+7160wJTzGT6c0uflzTVI2t6YpqElVHtTESqOKZcSpBE8shwkal2+gFSDgVjeKnZdBuFQ4aXEefYmkNK55+sk2r6ncXEhxv3MT6DsBXX+C7oCCWy7J+8Qex6/5965+yhWJWVOFWMipPDd59n8TW0eflYGJvxrJSbkdk6Kp0rvdnopGQaTOVBpwpqdCPetTjHAcg0pNIOlA5oARuBmoupzT5D2oVaAFUYFeX+JrMpO8y9I2MbD2zxXqJ9K4bxNbvJNewouWcgqPUnFAjJ8G6V/aWrrJKuYLf52z0J7CvTs5NZXh7TF0rTI7cAeYRukPq1agoGBopaTNACg5yPSlPSoozhm9M07O4+1AD80UgFFIANY/im4aDRZI0bDznywfQd/0rYrkfE9wZ9RWAcrCuMe560pOyNqNPnnYw7aIRRMqjgDFdD4JuxLBc2ucmGUMPof/AK4rlr272RtDCfm6Mw7ewq/4AcrrM6dmhyfwNRTi9zfE1Ytckeh6GOlLSDoKK0OIOhyKRz8pNL0pjn5SPWmAJ3NJIMinKMKKRvvUgFByv4U1j0FKOBxUch+dO2TQBNQOlITS9qAEHWhjgZoFMk5IFADAe/cmvMtfvTqWuyzA/ICUTHoK7/XLo2umXLR8MkZ59CeBXmKMS4BHP86BiSR7mVVGWNen6FP9o0O1fOWRdh+o4rgI7YQgM/8ArG7egrqvB1xmG5tSeVIdR7GoUruyN3SahzM6hulApP4RSrVnOO7Uh4Bpaa3UCgAUbV96iuDwo/Gpc7mx2qGY5kx6CgDz7xxa+VqkVwB8syYP1Fc1Xe+OIPM0eObHMMv6GuCNACGtG1XbAo/Gs9V3OFHc1qgYAA7cVtSWtzGq9LFS/PyoPxqoKs3xy6/SqoqanxFU/hFpaKKzNANIpZWDKcMDkEUtIaALk2qXUvlZYbozkN61Pc67cTGJlAR4+9ZZ6UgpWRXMy6L8z3ouL3dJgYAHarVzrk0sPkwL5Kdz3NZOKWiyDmYucnnk96KKKZIVb0xWa5JU42r6VUrV0iLEUkh/iOBTEx85lBwWBB9qXTVzeqPY1YlTcvvVaKT7POsuCdvXHpSkrocXZk3kFpGLMvXoBU6RxRnIiBPvUlzEMC4hO6J+fpUIbNY6s3slqWRcEDAXFH2lv7tV91G6lyj5iY3LelNNy3pURkxTfMB70cocxI103TFQPKW9qk3r60m9T6U+UOYiErL0Jp4uWIwFBNOyntSYX2qldEOzEN0RwUXPpmlFyO6gfjTZFVhkHDDoRT7bUAJPJukXPZ8da0TMmrbDvtCHt+tUrphPIqdEB5rbKxbS5RSoGelYUwdoJXjUbmOB9O9USipRRRXaQLRSUtMAooooAKKKKAFoopKBC0UUUAI/SoTUr9KiNRIpCUlLSVmMbS0h60tIAxSiilFAC0UUmaYC11Xw9TOrXD/3YcfrXKV2nw5jzJfSd8Kv86zmNHc4yMUg6UopCazKBe4paYWwRSlqAFpcioyxNKBQAk7bYZP90/yrya3haeURoOT39K9VkG/cO2DXBW0CW8W1fvE/M3rUzlyo1o0nVlYfHEkEQjj6DqfU+tQ3Uy28ZPBdvuj+tSXEywRl359B6msaSR5ZC7n5j+lYwi5O7O6vVVKPs4HpXhybz9DtWJydmDWmBxXP+DJN2iIv912H610QroPM3ADFI5wKWo3OWxQIpMN9wc9zV5eKqKM/MOuc1aQkjOc0xj6O1FB4FIDO1eyXUdPuLVv+WiEA+h7V5BIjRu0bjDISpHuK9rrzHxpp5stdeRRiO4HmD696AMCut+HMe7WbiTHCQ4/MiuSr0H4b222yu7k9ZHCD8B/9egDsVPGDTqYo7U7PY0AL1FI9CnkihuaADoBVXUdSt9Og8ycnJ4VRyWNWj0rB8Uqpt7QE7SZSAfwNJuyKgk5JM5rxFrN5fosnmNDahseWh5z2JNbXg2PVGtRdz3G62l+7HJktj1B7VzepbprhLVcqHIX6816PbwrbwRxR/cRQoHpUwba1NsRTVOXu7EwOaQjnPpQODmgmrOcVelC85PrTCcnbUg4oAU8CkPAxS96a1ICMjkCnrwSKZ1ann1oAD8ppw9KQ8ikBxTAUjmjvS96TPNIAI5FJJyuOg7mnGoJplRWZzhVGST2FMDzvxdGsHiKd1I+eNXwOxxW14C0zy7SXUpB88x2x57KOv5/0rltZv01LUridU+/JgHdjgDiu88G3P2jw9CnG+BjGwH6foaAasbbEKCxOMDOad15NNdN64yQMg8U4UABpCKXvQaQCt2pG6UZyaWgBvamOuRipKaRQBTZyikfhViMgqDntUNzHnn3p0WMZHWqEWCeKwPFr40+CP+9L/IVuE1y/jO5WE2W7n75C+p4qZbGlJpTTZgz3H2SA7cea4wB6e9Y1rM1tew3GcmORXz+NTSM0jM7nLN1qq6ktgDJPQUox5UXWrOrLyPZgQcEdDzSL3+tV9Ncyadau33jEufyqbdtzx361RiPzg5FNUHzXcsdvQL2ozmhWDLkHPOKADG407PpTR1p1ABjisme0V9ZWdhwsY/OtY1XdMzAj0oEPTpTxTBwKcKYDqaaM8U1j8ppDBfu59acBTUGFUegpx68UAKKXpSZ4zSdaAFzXmmsaibi8uBCfvSHc/t6CvQdTuPsmmXM/QpGxH1xXlY6Ck0mVGTjsNcYXFbXgXI8Qn3hasfa0jBEXcx6Cuj8G24g1kjqwhYk0N20HGDkmzvtoxRtFBPFApkAyjFQnnipXOFqIUgH+lI33hR6UNQAGo2x5iDPqRUlRYzOh9FNAEo60GjpTHbaOOWPSgALc7V601224J5NOVdox3PU0w/PIT2HApgYvidimg3HGWkZV/WuUs7IQ/vJP9YentXYeI8DTkXHWUfyrmWcAFn4UDJJrGpLojuw1KL9+WxXu1RVMrtgL1q54HlMmvT7ujwnA+hFYd9cG5f5eIx0H9a1vA3HiAf8AXJqqEbasyxFbndlsei7BijbjvS5pC2BVnMIfSoixLlR19afu6segqFZAOSwGaYEoG0VD1ZmqTzFIIB5qJvuhR1NAGV4gg+0aBer6LuH4c15h2r1+aIS2ssR6OrL+leQuuxmU9VJFAD7Rd1yorSkVo5fLZTvxnAGaoafKkN7HLJ91Tk1uC/hgjlmT57ibkf7I7VLrSp6JB7H2jMO86g1WFXL6Z5wGkxuB6gYqmOtU5c2o+Rw0HUUUUhBQaKKAGmkHWlJpBQAtKBRSigAooooADwK6Gzj8q0jT2yawYU82dE9WrpegxTQmNIqrIBtYjrIcD6CrEhJAVfvMcCmqoLseqj5RTERwTSQcIfl/unpUxuIW+/EVPqtMaH+7SwWr3EjKvyhRlm9BUOCZcZtCmS365k/Kp4IYZxlCT7FsGs+WNdx2Z2+rHrV/T7cQOJpGDcdAKXs77Fe1tuJNHDA2HhJPu1VjfWiHH2Nj9TV67iS8lDyFgB0AqMWFsv8AAW+pqlRIdYrf2lajGbHr05oOpWZ/5cSPoauNBCwAaJCB04qNrK2P/LMj6Gn7EPblcT20g+W3Yf8AAhTNqSfcWQVMdNgPRnFSxhbOLDNlOmSKTpNDVa5RMbEkJuYjsKrTQSM4LgoB7GrosnkLSQyqAx7Eil8i+h+ZZSwHbOaFB2B1EVPtrRh4gT5bDHParSQM0SlSApIX8+TTLhmmaLzIlx3IHWtCMANGn9xdx+pqkuhEn1OdoqF5WBGMAUeacV0+1iTysmoqDzTR5tHtUHKWKKgEvrT/ADBiqU0FiSio0lDnHSpAaaknsIWikozVALRRRTEMkqI1I9R1lIpCUUUVAxp60Up60lIBwpc0lGaAFzSUUUAKK7/4eRbdMupj/HLj8hXAV6R4CcN4fK91lYGonsNHSZpDRjNFZlDGpe1IxpRQIAKXPFHajHAFAxEXgn2NcFI6RIzucAV6AB2ryrUrhpLp4uiRsRj1OaiceaxvRreyTI7idriTceB/CPSoqU8VJBA1zJ5acdyfQVekUY6zfmdf4EmH2O4iPaTP5iusHSuS8LqsU8sKDC7AfrXVg4HWkndXKnBwdmOY4FQSHEZx1PFLzI3X5RSP80gUdFpmYgXalPjPA96RhTkPGD2pjJB0ppOaA2enP0pT+X1pANxXL/EC0WXRY7nHzQSDn2PWuoJI7cVi+LXB8NXqsMjaMfXIoEeVV6p4KjEXhu1P98sx/OvK69c8NJ5fhyxGMfugfzoGaxHNBpQc0jDigBg4cj1p68qKgY/MvqDTi+EGBk0CJutcD4q1L+0dQMCPiC2zgg9W7mtvxTqj6fp+zzdss/Ax2Hc157Jclo3CLww25NTK+yN6fKvekaOmTvqWr2ERX94XXLZ6gHr+leprgAivHtHma31O0ljOGjmA49Ca9fVwyk00rGc5uW46mscClJwMmoXO7imSSR9N3rT1PNMB4xQwPlsAcE8ZoAlzmmk5NIBgYo24BNACJzn608U1Pu04UgDp0pp5HFOqKRivTg0wJGO1CaRRgVGWLME7Dk1IvWgAkbaua5zxjd/Y9JWENiW5bHHoOv8ASui+9J7L/OuB8f3RfWIIVPEEWce5P+GKATscsrboycYGeBXX/Dy4Zbu7tyfkdAw+o/8A11ySr8mAOc11PhNPs2q2ydyGDfUipbsaQg53fY7/ALUgNL2oxmmZhR6UEUN8oyegpgRLKoYIT8xOAKlrMluI7e98yQkIDyfTI61oqwKhlIIIyCOhoAdSGlzS7fWkBE67sj1qBR5bEHqKtuVVSzEKo6k1ky6gJrtIok+Q8F26n6U7ha5dBzXFeOJC2qWqdkhLfmf/AK1dovC1wvjJt2vKP7sCj9TTEYZOKtaZbHf9okHGDsH9ajtrY3D/ADf6tfvH19q1ugIGBxisqk7aI7MLR5nzS2O00Zs6Tan/AKZirQ5T8TVLR2H9j2hHQxirqfdI960WxzT+J2GnOCPWkthtjKehNKadHjcaCSQDFBpwApcUAMIPpUMzpCVeV1RT8uWOBmrDMqjLMFHqTisDxNqVgdFuYvtUbybeAh3c/hQBuEAj1HrSBa8z8K6lqETssd0/lrj5G+ZfyrvbbVVdR58ew+q8ilzIfK7XLp4OKjY8getSJLHMMo6sPY0zAaU47UxEgopKdjNACDmloPAzR2oAw/F8vl6FMO7lV/WuAVWkcIi7mPQV2njUs1nbQJlnklJA+g/+vWHaWq2yesh6t/QVEpKJtRourKyI7e1W2jOfmkPVv6VseE1/4mkx7iH+orJu51t497ck/dX1rS8B7prnUJ35YhF+nWs4Jyd2ddeUKUPZxO1NOHSmgc041uecRyHPFGwgimy5A3KcEdMjINMNy0eTNCwAGSyfMBQBIaU9KbFPDcKGhkWQex5qQrSAjNRg/vDUjKagQn7Q6ntigCZmCrk0ijHzN949B6U3OTuPQdPen+560AI5IGB940qptWlVe560rHimBh+JiPsUIJAzITn6CuEvbwzPsTiJT+Z9a6rx3IVt7OMHgliR+VcWanl1ua+1ahyIcDk1ueDP+Rijx/zzYGsOKN5JQidT+ldT4YhWDV7dV7hsn1OKHK2hMKbkmzuB0pjntT+1MPWqIIbpykI/2mApAo28Co7slpYx/DyPxqVOKAHAfLzUaDJZj9Kkc4TA6mmsNke32oAag+QH1ryXVY/K1W7TGNsrfzr1wjCAV5d4jjI8SXi4xmTNAGVt7GrCPmPHQirejW0V3qnkTdGU49jUVzGbC8a3lw0YbkgckVLjdGlOpyMryndCx7iq9a95pxtbWSZD5sEi5Rx2+tZOMjNKPYdSSk7oUc0Ug4NOqjISkpaQ0ANNKKSloAWlpKUUAFFFFAFnT2RLtXdgAoPWtj7VCf8Alov51gIEIO8kfSpEiikYIpJY8CqJZteaArTAjA+VT7mnI6BQAwP41Q1DYBHaB8LEOfrVUW6npL+tAG55i4zuFaFwy2OgxgD99eNknvtrntN083V/BCspO9hkZ7d60fErfatUMUcuyO2AjUD9aAICXbAIwM1eXgAZrHjgkRgy3XPvVkPcj/l6i/EVcdCJamiKfWYbq4XrNbmlF9KP4YW+j1XMTY0SabmqX29v4oD/AMBYGgajF/Ekg/4DRzBYvA1XvgDat9RUQ1C27uR9VNNuLy3kgZVlBJ6Cm2CWpZtCPs4HoTU4PvVK2lRYyrOobPQmn3EwELbWBJ4GDST0BrUht3W4F0GGdv7xfwNW4fnQyngyHdiq2kjN2Y8fK8bKTU8TnylGOgxUR3Llscock59KcelHQUmc1BoJjuKAM0o60DhqAExmjOKTPzUvrQAittNSiSoqeOlXGbQrEoenBxVbdTg1aqoTYs7hSg1ArVKprVSuTYR6jp71HUyGgoooqBiHrSUrUlIBaKKKAClpKWgAFehfDxv+JTcL6Tf0Fee13/w8P/EuuvTzR/KplsNHW9DS0nWjOODWQyN+9ERyPpTWBZvahAIyWJ69aYyU9KUCkPSmu+0e9IB+4AjNeTajxqdz6ea3869VVGdgW4FeWaopGrXKgZPnMAPxoERpG0rKiDLGtqCBbeERryf4m9TTLS2W1jy2DK3U+ntUssqRRGRzhRWE53dkenh6Kpr2kzU8NnGrbSfvRnH4V1EjZ+UV594evX/4SKCRjgPlQPQYr0GJcnca1grI4q9T2k7oei7V54FRoM5b15p8pyQg+poAwKoxEalVARnJ+lIaevFAxQO2TSk4/wD10hJ7YppOQaAEeXkrjmuf8YH/AIpu8x6KP1Fa1y5Xb65rP8UOp8M3rP3jx+OaYjyo/pXtlgsf9n23knMflrtPtivF44jLHIR1Rc16jo08sNhbKjfKI14PTpUN2LUWzf2kUhNQJeDHzqR9OaVry3xzIF+oxTTQnFogvJdigqcZYDNSQzKI8yNtAGSTWZqOqWsdxEm4SLks23nHpWHr2thrBreFjum4J9u9USc14g1FtV1iacsTHu2xg9lHSoQgAA/Gqr8S5rYttNmuFV3/AHSY6nqfwqW0i4wcnZIqaFCZtRjzwqyKT789K9UjcmPKsAPXH9K878PRBNdjiA+USd69DfB2svysOw6UQdy6tP2aSe4hkkmkC5bb6kYqwEUDj+dQA7jnviniRgMBRj2qjEm3YwMU2WZVaBc/fkwPyNMEhAzmsOe4a61bbnKRKcCkxpXZ0pUnkHB/Sk3jdtb5W7Z71lo7Y++351HdHdH83PPGajmNfZs3MUm2sq1uJUUAOWHo3NXku1I+dSPpzTUkyXBomPAqtMeD71YEiSD5HB/Gq1ycMoPrVIgfH1JqUcVCnyr7mpM0xDlHB9TXl3iiUzeIr1j/AAvtH4DFeoqckV5pc2u7Vbq4kO4tM5UfiaiTsrmlOm5uyK9halEE0n3j91fT3rW0VwmtWmTjdJgfkarkqsZZjgAZJNVtGnabxJZv0USYUe2DWUbylc76nLQp8q3Z6gnSl6UxMkGlzW55opNV7lmZdoPXipST61BK+CO+OaBGdqGDcEdiuKq+HdR26leaVI33CJIQT2I5FWLwrsjI5IJyfeuVvIZG8QSyQyGOVURkYHoaHoUlc9IWmTTpEMHlvQVhWOuyXMPlPH5dwow5P8xVlGz1OSepqHIuNNvcdcyNKcueOw7Cs6cFCHT7ynIrQbkVUnGQayvqbqKSsakcgljSRejgGuG8SxPc+JZY067EBPoMV1uky7rZoj1ib9DWBqpA1e7YDnKAn/gNbOVo3MqVLnqcpTSJYVWJB8o7+tZ+q3O1WgjPzfxn09quXl8baMbcGVhwPT3rDkywYnknJJrKEbu7OvE1lCPs4HpuhLu0Gx9fJWr65U4NU9A/5Adj/wBcVrRIBHNbnnETA84OKqSSSRz/ACnbx+dWmdt2I03Y79qo3BYXHzkZI4ApS2KjqyU3U23/AFmPwFZ17dTlG/fydOzYqy54rNvjiNvpWPMzfkRzrzPKcyOzn/aYmqGqMVtQFHDMAasBuKrak3+iYz1YVsc3Ut+FlB8w+9dggwork/C4AB/2ua65fuVjLc6YfCRvjNTadM0MTbRncxJBqArknmrGlRu9ik2B8wyBVwImalvMsykjhh1BqWqGx92RwfapY2mQ8nevoa0Mi51FMBxxSq4YAih+RQI5nxJLvv40H/LKP9Sf/rCsO5ukt4t0nJPRR1NWdevki1C5c/M5baq/TiualkeWQvIcsf0rHl5panf7dUqajHcJneeQyOck9vT2rs/AUe3TbqXu8wH5CuLBr0HwfD5WgxnGDJIzVslY4G23dm+DgUFqSq0twqkgckccUASs+X9QDVG61W1ge6gknVZtg2p3ORUzSSKhZkCqBnnrXMagm69FyfvyLg/gaT2Kirsu2nG0jhgOo61ppezoMbg4/wBoVlWR3KDV1uBWCbR1OKaLTaptX5oRx6NUkDtJH5zLtaTnA7CshmDOqs2ATg1sBsyoqcKB0rWLb3OeaS2J4xuPsOlSAY+tMB20oeqMx9NYZFAYUp5oA4rx64+0WkY7Ix/Mj/CuURGkcIgyxrpPHBZ9YiRRlhCAAPqazrOBYF55kP3j/SplLlRrSpOpKyJbS3WBQByx+8a1tCIXXLbn727H5VmSTJbx+ZJ+A9af4Vma48TRO5/hbA9OKyinJ3O2tONKHs47noWeKYzAAk0vUVBOcgKK6DzSqjs92qSvkFjgY6Vf2HIIrHvVxGCT83mAirNveSoo3EOB69aTdilFvYv4bcPlzSFC2c8VXOoY/wCWOf8AgVZGt6/dWdlJLbxxoyjq3zUuZBySOiYKi7mIVcfeY4FeYeJrq3vPEc0ts4dAoUsOhIrNv9Y1DUf+Pu6kkX+5nC/lUFuACSfSqJNLS78afcO4iD+YME9xVq7ij1C3DIw3DkH+lZKggFscVPYTeXcAH7r8VvTStqZT7ojhvprWCezckxupXaf4T7VSTpWrqlqJD50Z+fHzD1rJWspx5WXCV0OIzQOKMUlQULTTS0mCSAOp4oAKKkuUEcu0dgKjpgKKWkFLSAKKKdGu+RVpgWoowI147VbskVHadhxGM/jUWMCrE+IreOH+I/M1MkqOokZncZZjk0wwJ/dqbFFMDY8MQpaC71Jh8sEeF+prClQTSvK5JZyWJzXQ6jix8OWlmOJLg+Y/0rBpARiCP0P508QRf3c06loAQQxD+AUvlx/881/Klpc0AN8mM/wgfSk8hB03D8afRmgCMxEfdkcfjTWEoH+sBHutT01x8poAbLu8w7Y42GB96mxgqWYxqu0djUr9R/uinRR+a8cf99ufpSAuWTC3vLGP+Jvmb8elUbx5Yr2ZFaYBXONp4qV5v+JgJR0WQY+gqxq6bNTm9Gw35ihDOdbpSdKdmmkUDFFI5xRkUjc0AIBTvWkAPpTgp9KdmIYaXOeBTxFnrTwgFWoMVyIU4KTUmAKWqULBcaFxSgAHriiitNiRW4plKTmkpMAooopDEakpW6UlIApaSloAKWkpaAAV3nw6kBtLyPuJAf0/+tXB12Pw7lxc3sfqqt+tTLYaO8xTWIHuaXk9KMBRxWQxm04yRgVBO4jjyepOAKsnJ61lapIyXERP+rX+dMDRDfL7U5F/ibrUcQ/dpnvzUoPJFAx46ivPbuzCandzHlzM2PYZr0Jeo+tcRfjGoXWTgCVs1lUeh04WMZTvLoVtwVCXOAOpNZF3ctcyekY+6P61LcztdyiGL7mfzqCeFoJmjfqO9KEUty8TXc9I7EmmSeVqVq/pKv8AOvUg+1Nx/AV5RArPMgQZIIb6Yr1ONvNw38IAxWxxj0Hc9T1p9JRSAMgHmnbgelMPPFGwjkHBoAfk02RC3KnDetLkj0zUbNnvQBn3s+FVCAWz+Vc54+vvL0+3slbmVtzD2FdDqcOYzMvVRzXnHiS+N/rUrg5SPCL+FMRHpyYilY9G4r0TThi1hHog/lXn+nj/AEUe5Neg2fEEf+6P5VlM2pbl3tVS4bg1ZzxVG7bCmoNirY2qXUk8kibgGCjNYOo28l9qEhiVY4V+RCemB6V0MFwLXRWdT+8kZgv1zWTIpUKc9O+aqU+VWQ6OHVS8pOyMv7AltIpHzN3Y/wBK04pP3eD6dagub63AwMyuP7vT86ybmeackM2E7IvSoUZS1Z0SrUqGkNTS0CRH8R5jG4DJJH07V3EUgY8HJ7g9RXJeDdMM0lxcngJhV+vWup8hWbbLuWTs4PWuiCsrHnVKjm7stDgk4prtt5qAySQDbOC6f3xTmkhkT/XYX0zVmRTv9QEUZUHk8cdaztL3STyuykdBzVi7ubVG8q2TzZjxhBk06xjaLf5xVWJyQD09qiexpT3NBeBUVy3yj6ilM6joGP0FQyyq+0DOc9xisDqLMB4qxniq0RwBU2eKSBoimPFRWD77qRC5JUZAJ/OluHwKxxIRcNKrEENjIrSG5lU2OqDZYVJnisOK6kwDvNa1vP50CuevQ1qc5MrbTnsOa8/Y7tzsQASWJPvXcXb+XaTvnG2Nj+leaXV0ZlEa8RgfnWc4tnVQqqld9RLq6887E4jH6+9WPDw/4n9nn+//AENZ9afhxC+uWpA4ViSfwNUkoowlNzd2ekxsdvqadyetQwPlmPboKlZ8cVRAE1UuMudobA71M7cVRkbeW+bCjqaAC5VBbqPvbTnHaua4l1y6b+6qKcfStwzK5IHK9K5zT98etahHIMEuCPcdqmexcNzWnUxKlyg5T72O61oW8okUMDkGmIoKYIyCOlR2UflR7AeATiudnUi+TkVUmJzj3qz2qvIMtSGLpzeXfspPEiEfiKwtbuEgv7yRuSZMKPUgVsQr5moxID6n9K47WHaTVrosxbbKwFbJXVjL2jpyuiq8jSuzucsaYxwD706r2n2m5ftEg4A+Qf1q21FGUIyqSsjvNBVv7DsgzEYhHArQ2r/dyffmqOlyLHpFoSCSYx0qc3DudqLimiWrNosHPAyB7VnXjf6SuBxtx+tX8CGMszfMepNZU7iW5yn3VGM+tTPYqG49j8tZeoHET/Q1pt92snVnCWcpPcYrBbnQ9jmVzgcVT1Q/LEvfJNXl4ArO1Q5uUX0Sug5DX8ON8i/lXWxn5RXGeHH+Ur3DV18RygrGW51Q2JOhqxokqy6LbsOy7T9QcVWJqv4XuVltbi3B+aCdwR7E5FVTIqG8DmnlT601R8vvUgPQVqYjQpHentII4y7nAUEk0ZxWV4juPs+iXb/xMmwfjxQI89uJjcTyTN1kYt+ZqE05VYsqKCzdABWpZWQhYPLhpOw7LUykoo0p0pVHZFeyssOss49wn+NeiaSuzTLUdPkz+dcRMyplmOB0rvYtsMEUZPKoB+lRBuTudGIpxpxUVuSTvsjJHXoKit4v4jyaJW8xlHYc0l5eRWEAL8seijqa1OQo6zeJEPKYnB646n2rBcvO/mOMdgvoKslJLiZppuWPQdhSTLtU1jKd9EdEIW1ZLp5wuPSrz9KzrI7XPvWg3SszUhgB+1Lhct246Vsxps92PWs2zA+1r9DWumCM1vDY5Z7iBc07YKXNA5qiACgUhIGTTsep/Cgqvl/dBB7UCOM8QbG1mWTqQirn04rJldYVMjnCj9fatLXnji1K7Y/KikDn6VzjSG9uVVjtjzgD0rBq71PRVRUqaUd2RzTtcSF2/AegrZ8HDPiCL/casi8jSG4ZYyCueMdK2/BcbHWo5CMLsbHvW0WraHBJSb1O/wCgqvjdIT6VPIflx61GB+8+oxVElG/jPkl+wYVApwKn1m7jhRLXeolkP3M849cVWHIBrKZtT2JOorE8Rpu02cf7Oa215FZ2sx77GYeqmszboedAcCrFsAzbD3P6VB2qW3yHJ9q6EcbL88wY7Y1GwDA46063sJAonmPlqOQD1NRxO6OGjbafXFSuzScyOzn3NHNJPQVk9yK5ucqwQZ46mswcGtSVQYyMdqy8Vcm2KKsP5pKUdKKgoSpbVd849BzURNXbJAqF+5poTKty264f8qYKdPzPJ9aYDzg0DFo60uKKQBirVjGWdm9OKqk4rStE8uAep5NNCZYgiDTDd91fmP0pkjeZIznuamA2W+f4pf5VEcVZJHirWm2pvNQhg7Fst9B1quQK1tFP2S1u9QYfcXYn1NJgVtduPtOqy7fuR/u1/CqG3NP65J5J5NNNMBNtJilJpM0gFpKKM0AGfalyKTNFIYuaRj8ppKD0oAe/3Ux3Wprf92Zpf+ea7R9TVeXPkwlTgirEv7uxhTPzSHe1IZVY4X9a09aOZ7eX/npCprLbkVp6kd+mafL/ALJWgRzm00u01JRW/s0K5H5fqaURgVJiiqUEhXECilopM1QBRmkzSZpALmkzSUUhi5pKKKACiiikAUUUUAI3Skpx6U2kwClpKWgApaSloAK6nwA4GszJnBeE4/OuWrb8HzeT4it89HBT9KT2Gj04Jjnc3507p05NM3Y709SD0NYjFAPc1U1GFZLfkcAgn6Zq5TXUOpU9CMUANAHbpSdHqtaz+Yu3PK8GrJPPvTGSDrXnPiS4b+2LuBeFEhJ969FXkivN/FSeX4kvB6lW/MUrXDma2KlnJDE26QujA5VhyPoRTruaO4KiMPJMxxuNUwckAck9AK1bW1FuhduZT+ntWc7J3NqUJVHyodbwrbwsvWQjLH+ld7YnNnCfVB/KvO7mbyo2duAK9A0xs6dbt6xL/Kindu7N8SowioIuUtIozT+BWhwjeVGaVXzwetKQWp2MD3oGRuofo2GFVpGaN9rY+o71YYPj7uT7VUkdGLK+VKjOTTAwvF+riy0gxRsPOnbavsO5rzgZOSTkmtLxHcy3Osz+Z0jbYo9BWdSA09OObb6E16Fa/wCoj/3RXnulj/R2/wB4131g++1iI/uCs6hrS3LhPFULlGk4Wrp6VBcyx2ltJcSfdjUsayNzmNS1JbaVLRFDtACD6En1rPzcX7lS24gbtgOB+Aqi0zTzSTP96Rix/GnxyNG4dGKsOhBrZR6nPKo3p0NC5it4bFQjZlLZbjp7VSyFBJ7VbhN9exGMtthPVioGf8auW2lRefDEcyM5yxPQAe1JS5dylSlPVLQ1/D0sljp0aGNizkuQPetF7y8kyFijjX35NSRQhV4FSbcUudj9mivvuyuPOx/wAVV/s0OxeeR5iexO0fkK0ttGMUc8h8kSokJhTbEiRj/YXmnIoB5HPvVrFNIB7Um2xpJbDCCFzG2D+lVZrhm2xvGVYHOR0NWyvtVS7kVVUHg7hQUTwyBh7irOflqigxJnsauqcrWZRVusleKw7QM8rKSQS54roZUyKypofKuBIOPmBNaQdmZVI3RIiMmeT9K0tLkzAy56NVIHINWLI7JJAOh+aug5yTX5vK0O8cf88yv58V5uDwK7fxbPs0Nk/wCekir/AFriYkaaQIgyxpPQSVx8UTTSBE6nv6V0OiosN9DGgyVyc+px1qnbQpBHtTlv4m9a0tCCnWFX+IRM2PyrHm5pWO+NFU6blLc6uIbEUelPL54GBUW7PApryYGF6+tbnANupONink9aoXDgII16d/ei5uo4mILZc9hyaoyXLA8xOPc8UDJVbJxVO4VBqEcgHzlcMfXFWbfcU3hCzv8AcUdTWXd3aRazHZswabBLkHhT2WplsVF6nQK+2At6CnQLhQKrK25EX15NXoRXMzqRIeEqnK4zVuU4WsLVrtIIGZ32r3I5poGzT0jBmku3PBO1BXDXUnm3k8g/jkY/qa6Oz8UadZW6os7yYHTye/51z1lbNdtvf5Y+pPr7Ct9Io5rOcrIksLPz23yDEQ/8e9q1UKqp3YCgfgBSlAI1VBgDsKxr6881jDH9wHk/3jWF3UZ6KUcLC73Z22n6naLplsruFCoOWOKhuvF+lWmfKZ7iQfwxjj8686LFj8xJxwMnOKTpzXQeY3d3N++8Raprd2kELeSrthUj7fU111rCIIEjBJ2qBk9653wppmxPtso+ZxiMeg9a6kDC1jOV9DanG2oyRsLXO61NvXbnjditi+m2pgdTXG6jqG6/CrzFHwR6nvSitSpuyJ+MVk6l/wAfjf7orWUqyhlOVPINZGpf8frfQVscxc8PybbqRPUA12ts2VFef6ZJ5WoRns3y13dk2VH0rKe50U3oWXOBXNeGrwWvia7WQ4ilcofY54NdHOcLXBXDtFLeOpwxmwD+OaICq7HrI4wKegzXGaR413kRaiqxdhIq5H411sFys8YkheOVDyCjVsYFjaK53xl5j6bDboMtLMPyAreEynPVWHUGua8R3fnalDAh4iTJ+p//AFVMnZXNaUPaS5THtrRLZM9ZD1amXNylty3LHoo60l5fCD92mHmP5LWVPHIsmZeWYBsn3rFRcndnbUrRpR5KZYs/M1HWLVJOQ0q/L2AzXpRJaRjXBeEY0bXUd2AWJS2Sfw/rXXTX53Mtvyem7sK20ijg1m7k11eJbOFxuf8Auis1988zTS8sT+VPSPkseWPUmnkBRWUpXN4wSI9uKp3rgKRVmWdUBya5rWNWVGKocmpSKbSN616g1o9VrKsXDxqw7gGtNTlaRRXuboWUTXJBIjGSB6VpadqEN/biS2cOMZwDyKxdXG7T7hfWM/yrhrO6uLNxLbTPE/qprWnsc9Xc9e/enoRQssiE7k3D2riNO8bXEQC30AnA/jThvyrfsfFOlXTYE5iY/wAMox+taGRuo6yD5W59O9SEsFAwDVYSRSgOjKfdTT3uQrAZDfSmI818QzNPrN5k/KJSAO1Z8E727EptIbqGGRUl7L511PL/AH5Wb9aS1tjcNk8RjqfX2qXa2pUU5OyJEEt8V8zCwp2AwK6Lw/KsGoq+BtVGHXAFZ4iAUKgwB2rJ1K4DYij5UHlvWsU7vQ7pQjRpvm3Z1uo+Nbe3mMdvCJ2XqQ3y/nWRceN9QfPkQwxe5yxrmaBXQeea+nXtxe6+tzdSGRyMEmu1jOQK4HR2I1KNexNd7B9wVjPc3pE46VS1FgLaQn+6audqy9bfbYTH/ZNZo2exwFT2qZDN+FV/4a1bOMC3T1IzXSjiZGqmpFBqcoKNoFMRVnbZGW9KzBWjqR2wqv8AeNZwoAd2pM0UYpDDNaFtkW65FZ9a8S4tUz025piZlSHMzkdM00ig4JJHrRzQMAcdadmmGlBpAPRNzBfU1rRJ5jKnT/Cs60GZx7DNX0Lq+5Gxxg8VSJZNO26QkfdHA+lR0maM0xAela2rEWulWdiOGYeZJVTSrf7VqUMbfdB3N9BTdVuPtWpTSA5UHav0FIZVzSGijNMQYNJijNLmkMTNGR6UtJQAmaM0tNxQAUmaU03NAE6oZY4EHVjilvn3XTBfup8o/CpbN1jjWQ/wbiPrVPO4knqeaQwJNXpH36HAO8cpFUce9Wofm0udP7rhqAMuilxRiuwgSilpjGgAJpM0maKgYUUUUAFFFFIAooooAKKKKACiiigAPSm06m96TAKWkpaAClpKWgBRVrTJvs2pW02cBJVJPtmqtOCEg0mwPZNyMeRg08KvpWfoVyuoaJaT53N5YVvqOKvqNpwayKHClNFFICts2yFlUDPWlOaezBSckAe9PABUHqPamA2JsuFNefeNB/xUs2OpRP5V6KigOKyNe0JL+RbuBQLpBjnow/xpMaV2cVY2nkDzJP8AWHt/dq07qEZnOAO9JIfLZlk+Vk+8D2rJvLzzmwOIx09657OT1PUc4UIWjuVr24a4kwPu5wq16tpsZisLdHHzLGoI/CvP/C1lFPqP2q5yYYeVGM7mrsr3xFZ2KZkYKew6k/hXQlY8yUnJ3ZtD8qrXmoWtioM8qqzHCr3Y+wriNR8a3MwZLKPygf435P5Vn6As2o+IrUzSNI2/eSxz0pknqKkkfd/OlOaFpTSGN5HQ/gar3aLOhUjBAJJqbPNcN4y8Rt+90u2DI+cTSdOPQUCOS1GdbrULidRw7kiq1B4FFAzV0wYt/qTXX6FcB7UL/Eny4rmNEt/tMaJu2jGSa6eC1VIFEKlSp4b1qJGtNO9zWLjFc/4yuWj0lIl6SyAMfYc1oAXnTYG981S1axub2yZJICQh38EdqzWjNXrocjaQS3HEa8Dqx6Cti1sYYfmf97J6noPoKltowYF2jA7AVHczJbffbnso60nNy0R1Qw9OkuabLgySKtaYw+2yyEjCKEHPfqa5iW/mlO0Hy09B1P41uaJaQfY0kmkky+W2hsCmoNasipiVL3YLQ6P7XEg+ZwPqaYdSt+zFv90ZqCMWUeNqR59TyamN7bxLneige4FOxz3D7ZI3+rtpj9VxTvPuSP8Aj0b/AL6FZ0/ifToWIM+4/wCyM1WPi2wz1k/75osF0bUV2spI2lWHVT1FSE5rBOv6dcYIuAjjoSMGpIPEFoZRFJcR88BgeKYXRtBjWPq96HzbKmGzy56Cr080pjBt8Fj09Kwpbprd2W8RllfknqDQD0NOwvBMpRyPNj4PuPWtWFgRXBrcNFdGeH5Ocge3pXUaVqKXUeQfmHBHoamUbBCd9DZYZFU54twIq3G24U2VM1JoZ9uA26J+GAyD61NAGjk5OR61HPGykOnDKcipkYTIJF4z1Hoa3hK5z1IWdzG8Wl50tLaMclmck9gOP61kw26wJtTr/E3c1p6xLv1Ip/zzjC/1rKvLoW42rhpD29PrWc227I66EIU4e0mLLOLVc53O3Rf61c8JMX1Wd3bJMPJ/EVzu9mYs5yx6muh8JRlp7pwcEKqj8T/9atIRsctas6j8jsg6qpJOFA5JqmzS3gO1jDB6/wATUyeQqu1+c9s9ayb3xRaW5MSI0zrxtXgfnWpgaF7d2ek2rSlQOw/vMa4a41O5nvGufMIJOQmeAPSm6lfz6lcGWY4H8KDooqnipuM6tfGfkwYh09Flxjdv4z/OuUM8ouTdOxaXfvLHuaBU9ham8vooOzNz9KljR3enkyQxyn+JQa1YxgVWt4wqgAYAq0flSufqdmyILl8VxXie73zJbKenzN/SurvphHGzscKBk151cTm5upZz/G2R9KuC1MqjshANxC+pxXWpGFCoq4VRgAVytsN1zEP9oVtX99u3QwHjozj+QpzTbsaYapGnFye4t9dl829tk/32H8qzFAPStPTUWKMzAxPuGCGONv1qmlsZrtooXDKOS4HGKcWo6GNSUqruzNq1plmb+/jh/h+830qtIoSV1HQMRzXV+ErDZA10w+aX7v0qm7IiMXzWOjtolRFVRhQMAU6Zwq09jsWs6+nCRszthV5JrA6djG17UDBCdp/ePwvt71ynQZ6mrN/dNeXTSk/L0UegqtW8VZHNN3Zo6TuMchJ+UEACq2qDF79VFS6dcrGfIYYDng+9N1dcXKH1WmQUdxRlcdVINdzpUwkjVh0IrhiMg10vh24/dIh+8vGKia0Nab1OmuP9XXnuoAi/uF9JCa9CkO6KuG1qEpqEsq4KM2Mg98VMNy6ibRQqa3uri1bdbzyRH/ZbFQ0ZrU5zah8U6nH/AKxo5vd15/SoZ9XnupHlxskkPzMO3sKyieKlTgChq+5Sk1sXLZ4VkJm3+oYc8+9W5mF8w8tnZ+7EYAFVrKza5+djsiHVvX6V0mm2KrtbbhR90f1rOTV9DaEG1d7DdK0nyAXb7zDmtlItoqWNMAUlxPFbws8rhEXkk1GrL0Wwh4qje3aQoS7qo9zWDqnih5d0Viuxf+eh6n6Vz8skkzbpXZ29WOapQIlUSNXUdbVyUgy3+0elYjsXJZjknuaUimEYrRJIxcmzsdBm82xhOegwfwroIz8tcd4WuP8AWQk/dOR+NdfCcisJKzOmDvEq6iN1rKP9k156vAr0S/GbeT/dNeeDpWlMzqi5GKODRRWhgTQXVzbn9xPJH/usRVgaxqSkkXsvTHJqjS0AXLKBrmPLEhFPzH1rTVAoCoMAdAKxrS5a1c5yY2+8P61ZubwbPLhbORy3t6VlNNux20J06cebqOvrzrDEeOjMO/tWa7ZwKCab06mtIxSRzVKjm7sMUoGKT6UopmZd0Vf+JrF9DXe2/wBwVwuiY/tSL6Gu7t/uCsp7m9IlY4FYHiSXbp8nuMVuyHiuT8UzfuVjz95qhbmsnZHMnpWzEMRIPYVj7c8VsqcKo9Biug4x4NBakzSUxGfqT7pEX0FU+9XdQA3I34VTIoGGKMUdKXNIBp5FazsUsseiVmLyyj1NaGonFsFHcgUAZq0tN6Gn0AJScUvFHHagCxYjMrH0FXgcVQssiY+mKvYqkSxSaM0mKQg9uTTEaunN9l066vP4mHlx/WssH1rQ1RvJtbWyU/cG9/qazaQx2aTNJRmgBeKXApuaM0ALSZpM0UALSUmaM0AGaDikNNNADvOPliIKeuc0mabRmkMdmrNk2YrpD0Kg1WCMecYHvU1tE3nhc8H730oAp0UUCu4zENRsae1RmoY0FFFFQMKKKKYBRRRSAKKKKACiiigAooooAKbTqaetJgFLSUtABSgE9KcqZ61Mq1DkMYkeOtTKtKq1IBUga3gvVmsNV+xyMfs9wduD0Vuxr0bg145HMbTUI5x/yzkD/rXrsZVkWRD8rgMPxqRk2CKaxYnauB70K2TilLe1MCjfxGazuIt2W2EfpXmNjrOpae3+j3cigHG1jlfyNeoXG9HaQDcGGCK8kuFIuplYbWEjZH40AdfZePZUAF5aK5/vRnH6VoJ4908/eguF/AGvPcGjmkB1euazo+rRlszxTDo4j6+xrlnkUkYyR+VNpQKBl5tWuvIWCAi3iAxhOp/GqRJZssSzepopu70oAdnFdR4Atnm1eW4x8kMeM+5rlK7zwwkltoqKn7sykuzDqfSk3YqMWzrZbq3t+JZkU+mcn8qhGqWLttFyoP8AtAiueQZZt3BB5NBiWTIHOOtZ+0NPZLudQpWQBo2V19VOa8u8Zx+X4jnOMbgGrokVkJaGRkcd1OKwPFPnXDwXchDceWxxzn3qlNMmVNo540tI1LVGZ0vhhV+Vn6KCcevNdbAjMvzMAB2rkvDiDzYtxAAGcmty8vpnkMVgEJQfMW6VL3NobGyqqKcZETliMV59qup6zZz7JLl1RuVIUAVmSX19cD95dSsD/tUKIOZ0Gq3bW1zLBbYVAc7gcnB/lWO0gALuefU96ohnjJIYknr3pp3OcsapJIznNy3ZYa7GfljB+tWv7avfLVEWJFUYGFrPA9BT8YFMm9iWW+vZB885H0AFQbnb77s31NDcmlFKw7iUtGKXFAhhppA9Kew5ph4oA2NB1W5spyA5khA5jY/yrQ1bU11DywkRQJySetc7Yn9+3utaAyelJlcztYWoLe/fTtUaVclDjcvqKtLGdvPBrPv4iJA2OooFex6HYXiTxI6NlWGQa0QQy15voOrnT5hHMSYGP/fJrvracOqlWBUjIIrJqx0xlzIlljzVFg1tIXQZVvvL/WtThhUEseRS21K3VmcNqeo/6fcFP9YXPXsKzd+/JJyT1Jrptf0X7QpngXEy9f8AarkgWVirAhgcEd61hZ6mFTm2exPjmun0GG2s9Nnu7+8+zq0mNo6nA6CsewgEYEsnL9h6f/XrOvSZb6QqrNzgADNPnu7DdFqHMzW1bxB9pBg09GhiPBkY5kcf0FYoGBUjWd1HEZZLWZYx1YoQKtWGkXmoRmS2jVlBxksBTuZWZQNIa3pvCuoR23mqY5HHWNTzWEwKsVZSrA4IPBFFwaaGGul8JWTEvduOvyp/U1z0ED3M6QxjLOcCvRdOtFtbaOJBwgxUTehpTjd3LsKYAomYAVIBtWqN/cLBEzscBRWaN2zK1UtdOLRD97lz7Vxc8Xk3EkX9xiK7zTYC0TXMn+sm5HsK5XxHa/Z9RLgfLKM/jWkdzGaurmYn31+tXV5HFUk/1i1oWsElw+yP8T2FabGSTeiCOF55BHGuWP6Vu21ulrCI1HJ+8fU022to7ZQqfe/iPc028vBaqAPmkb7q1zyk5OyPTo0Y0Y+0nuYVrZPqGqm3XozksfQZr0W2gS3hREGFUYArM8OaR9itzPMM3E3zN7e1a0rhVz0pt9Dl6t9yG5k2iuN8Qan5zm0iPyqfnI7n0rR8Q6obeLy42/evwPYetcln8T3NVGPUznLoFFFFaGIqNskV8ZKkHFWdTlWcQSr0III9DVWkPIxQAytjSJFilZSNzqf4T/Wsc1Np74ukQtgHilJXRrSnyyuzr2+0XkeyME8Vha1by2kaJJtPmHJx2IrpdPkzGBWd4ph32QkA/wBW4J+lZx3OmpVcotJHKjml6cUmfSjmtThAgnAHrWpb2aqA8vzH07Vl1uaDL9uuI7Z0JKck+o96id7aG9Dkv75raZZs4Ekv3R91e1bsSBccVHbKHLHoq8AVPnlR61kbyldjwOK4jxRqZurw20bfuoj82O5rovEOq/2dp7CM/vpPlX2964DJJJJyTyTWsUYTl0HCikFLVmA00008000AWtDm8jU05wHG2u/t3ygrzNHMUqSDqrA16JZPviVuxGayqLqb0n0LF2u6FvcV5z0Zh6EivSZBujNedXi+Xezp6SH+dFMKuxHRTc0hJrUwHGk3UmDSY96AFLEihSQevFATigjFACbvT86B+dFLQAuaSiigC3pTbNTgPvivQLc/IK85t223MTejivRbY5jFZVDekOnOEzXDeI5vMvVT+6M12d4+IyO9efahJ5t/M/X5sflSgtSqj0I4BumQe9a3esq2ObmMAd61uK3OUKM0tHFAFK/A8oeuaog5FXNSI/dqPrVEHFIY6kxSk00mgCSH/Xx/7wq9qfCoPU1Rtx+/j/3hVvU2+aMfWgCiaByKU9KQcUALijFLRQBaslOHb8KsZp1vH5cKr36mnNHnpTuIjzVnT0WW7TcflX5jVbHPNRtGQ+9HI7cUxFq7lM9zJIecnj6VFTQTijNMBaDSUUgDNFIaKACigGloAQikIpaKAEzSGlxSYoGNNPhALc03FNLGNwwpAXAKntEG8M3R2Ciq6uHjyp5NTSny3hQHiMgn60gMulpoNKDXeZjXqOpHplQxoSiiipGFFFFABRRRSASlpKWgAooooAKKKKACkPWloC5NJgIBnpUqR4pUTHap1T1rNsY1Vp+PSnBaXFSMQClowaMGgCvdpkBvwrqfCvicKI9O1JwqAYilJ6exrmboYiH1qoRmkB7OCAAU+YHoR3p4OeorA8D3JudARXJZoXKZPp2rpAAOgpgVXRznHP1rz/xjYrFdrdxoE3nDgdz616S1YPiTS/7QsJIkwH+8v1oEeY0UrK0bMjjDKcEe9NpDCjOKSigYH5qPaikoAkgiaeZIk+87BRXoUsiafpW8nAiUfjiuR8MWzT6qrhcrENxNXfFl9vkSzjbheXA/QVm9WbQ0jcNE1qWe9aG6K4l5Q+h9K3LnNsyzHG3IDD2NcHHI0UiSL95CGFdrrE3naG0g43xBhSkioSuiafbFIJdv7tuuKiuraOQNBKgMUoyPrTrOZL7QYmPJ2bT7GlE6SaXBL1KED8uKmxe5wNzC0Fw8LdUbFMxkgetaniaNU1csowHUGsvJByODWy2OWSszftyYVVgM47GpJrpg/m226GTHPpUFrKZbVHb7xHNJnJpME2jOvtTudSWNbgp8n90Yyaroe1EyhbiQDpuNNH3s0xN3JME0Bad2opgA4pOppCaDwtACDkk09VzUY+7UxYKBQA5VFKQopmTSE0ABANQyDFONIeeKAJrBc3AX1BrRWJg2c8VnWR23cR962TikAyq18uYg3oat4qOdA8Lr6igDGZBk+hrW0PXH05xBcEtbnoe6/wD1qyjkDBpCARQ1cabR6jaXKTRq6MGUjIIq3wwrzLSdYn0qTHMkB6pnp9K77TdQhvYFlhfcp/MfWsnGx0RncsyxA1zus6QjE3MKgSjr711PDCoJIQWy3Qdqh6Gifc42wsppsllKx5wSetdFZq0CqkMMaL3+Xn86s+VlvaptvQdKEVOfNuMaHz0ZZnXYwwVPeqcunW1rtNoPKX+Lyzx+VXCbeNj5kkak+pqGdFcs8TDbjHy96tGbBVniyUkLZ/vc1k6xpaaihdwsc46SAY/OtyNvM+XG0jio5ITmldhZPc5vw5o01tfSS3KYKriP39666JMVFEmHVj2q2BjpS1b1BJRVkRyttFcpqV8l7rEenhvkU7pCO59K1PEmqrptmWBBlbhF9/WuF02RzcyXBJLjBz75zWiRnKVj0WPG0YGBjpWL4oszPYNIgy0Z3D+tbFo4mgSRejAGpJYg6FWHBFIe6PL88hq6rThEtmjQ42EZz3J96wNTtTZ6hLDj5c5X6Gm2V1cW8hW3BYycbMZ59RVTXMh0KkaUryRu3t8lv8sWGkP5L9as+G9Le4n+33XzLn5Ae59ag07w3M0yzX5wpOfLzksfeuvijWGMKowAMcVFlFWLnOVWV5bDjwKzNUvEtLZ5pDhFH51fds8VwnijUTd3ptoz+6hOD7tQlciTsjKubh7u4eeTqx4HoKZTQaUnFanOLS0zNOFAhaSlpKAGMKaMiRWXqCKkIzRCMzoPegZ2Wmn5EJ9KvXlutxA8bjKuuDVLTvuCtZhlBmsjp6HnE8DW07wv95Dj60yt3xTbBLiK4A++NprDrVao55KzG4rrPBcSRw3N02Cen4CuVrU8P3qWt1JFM+yKdcbj0BpPYIuzO4C7LWPB+aRv/rmlZh9uEfaNMn61nm9cogVRvh/hz94eorPub/y737V5mFdcOgbms7HRcxPEl21zrEo3ZSI7VH86zBUl7Mk95LNHkK7ZGaiFaLY55O7HiloFFMkaaSnkUw8UARv9013miv5mnW7eqCuENdp4YkDaXEM8rkfrUz2NKe5uLypFcJ4jtzBq8hxgSDcK7pG5rmvF8GY4rgDlDg/Q1nHRms1dHMjcO1GPegZpcVscwmB9aXpRTSe1AAWxxSfWm96WgBaWkxS0ALSUtJQA5DiRD6MK9GsjmBT7V5wgy6gdcivRrP5bZfpWdQ2pblLWJ/Jgkc/wgmuDyTyep5rq/FU220Kj+JgK5PNFNBVepYsMfaR9DWkKyIXKSqy9c4rYxzWpgLSUvFJQBnagczgegqpirV8P3+exFVcj1pDFFLim0oFAFmxj33CnsvNO1I/v1HtVnTo9sJc9WNM1GLcm8dV/lQBn0YoFLQAmKs2cXmS5YfKtVqu6a/zOh+ooAv8AHpR+FGKKAGMAajK4qcikK0AV8UuKeUxSYqiRmKTFPxRimA3FGKUigUANwaKkApCvvQBHSil2kUuKAGkUmKfijigCPFBGafRikAlr5UV2pc4XBPPTNDXcbby4KnOQaMZpGRSMEUWGVM0uabilxXWQKeabjmlxSjk0bgMpKD1oqBhSUUUgCiiigBaSlooAKKKKACilpKAFqWJSR0pIkJOatKMCs5SHYaoxThTh9KXAqBiCilxShSDQAnFLSge1OC0AV7oZgPsc1QrUnCeS4LqOO5rKDA9OaQHdfDqY+XdwnpuB/Mf/AFq7YV5r4I1CCyv5o53Keco28ZyRXdtrFsPuLI5+mKLpDs3saFQ3Cr5ZLkKo7ngCqD6vIw/dRKnu3JrF1qeWW2JeRm6HrxU86LVNs5nxUluNVMtscrIPmIHGR6VjVv8AiS3At4Zl5Gf51z9NO5LjyuwUUUUxBSGlppoAvafq1zYQSRW+wCQ5LEciqpZnYu7FmY5JPeok6mpBSHd7C1tQa8E0drGa38whSqtntWPRRa4JtHQ+E7uJI5rOZwmTuUk9fWrfnW66bdxLcJuhckcjnvXInmmEClylqpZF3Wr+HUJYJIlYOqYfPSs+kP3qD0pkN3dzdt4/LgVfaniP5wc4FERDxIy8ggVIKBHPysHldh0LE03vSdCfrR3pgSA0tJRQAd6RznApwpvVqABulANI9NTg9eKAJs0lIDQTQAHFNLYHFBpDQBPa/NcR47HNa5PNYtvKYZQ4GQOorYjZZEDqcg0gHZpKWigDIuF2SyL6Gox0q7qEW1xJ2IwapUwDtWjoUs9tdSSW742jJQ9GrOq7p8628crHlmwAKmWxpStze8egaXqMN/F8rbZV+9Geoq5Ia81hd2uhIZzDJ2kBxitqHxLcWq7LrbcjoGjPzfjUNGnOmzrVWkLLtzyfpXOf8JhaLwYJw30pIPF1qZD5kMqr2brS5R86N9bi2kUqrKW7qw5z+NRxwRR3DMV4IycHGKzptR0PVQqzSR7uuTlCPxqlqF2ujCE2d156yHmF33YHqD2p2ByOphCAg7ycHPOKldVPIrzG/wBRnvbtrhmMZIACoxGBTE1S/i/1d5MP+BZquUzc9T00gLyelZ+r69aaVCd7b5T92NTya4SXXtUZMG8f8ABWbJI8sheRy7HqScmjlBzLV/fvqV01xcs+4n5VXkKPSptLjJWYjkcVngd6vaU+28Kk4DqR+NUZnY+HrkNaeW3WM4x7dq2GbIrl9FfydRZOzr/Kug81n+WMd8bj0qGbQ1Rz/iHTJb26hNsuZDwfTFaWi6FFpqBziSc9XPb6VYNzHbZCq083cL/niprO4aaIO67WPUZzii5XKr3LQUBsnk+9K7YFNLYGar3EmIySakozte1U6fYs0ZHmyfKnt71wZJJJJyTyTWr4jufP1IoGysS7fx71kGtFsc83di5HTNO4xUe0igHFMgfkU4Gmg5pRQA+jFApaAGkU6EbbiNj03YoojTfcRL0y45/GgaOwsiBGh7YrRup1htGkY4AGazVjaG3GORG+CfaoPFUjx6WoXgOwFZnR0E8RL52jLKOQCrZrla6jULtI/DscUgyzxgAD6Vy4q4mUxKCM9aWkqjMUyynb+9f5RgfN0FRyFmOXYsfc5pxpppBcap7VItMA5qQUAPFFIKdQAlNNONNNAEddV4XBGnnPdziuVPeuy0JPL0uD/aGamWxcNzZj6ior+2S4t2jkGVYYqWHtUkgytYnSedXVu1pcvA/8J4PqKizXReJbUPCLlR80Zw2PSubJreLujlmrMCaOgoAoPSmSMBpaQd6WgBadTRTqACkpaSgCa0QyXcKDqXFehRgJD9BXCaKu/VrZT/ez+ldxO+yI1nM2pnK+J5d7xLnqSawcGtHXZ1kvgi8+WuD9azcmqjsRN3ZasYw82W/h5rT61m2EqxyMr/xDrWlnNWZiEUUEGkxQBR1HgoPxqlV/UV+VG/CqNIYUUAA09IzI6oOpNAGvZDFpGPbNUdUlbzxGG+UDoK0lXYmF/hHFYMhZpGZ/vE80AKDRmkooAXrVmw4ul9wRVeONpH2oMnrV+ytWjkMknGBgCgC9il2+9NHtS80AOwKMCm80tAAQKY0YNOzRmgCAqRwaSpyAetRMpFVcVho5pcUmKcMUyQppWn7aBxTAjo6U8qD0phBFIBcr6UhCmm0HpQMPl9TRxTaKAHcUmaSlxSAp0tJS11khR3oopgMf7xptPk+9TKze40FFFFIAooooAKWiigAoo6U5Y2c0m7ANGW6VPFB3apYoQv1qcKBWTdxkYXHSnYp4Wl20hjMU4Cl25pcUAJilA96UClAoAAopcUUu4UAUL6BEiL7QCTxVFfvVZvrjz5Qq/dWoFHFIBdxHKkgjkEdq1rLxJc28YSdBMB/FnBrHJ603GaTVyk2tjsrfxJbXChQrRv6GrlzuntnPXK8Vw9ureemB35rprXVrcWQSZyJUG0rg5NZuNtjaM77i3EX9paMoR1V0GGBPQiuW6cGrN7M0kpC5VfQHrVYVcVYzm0woooqiAppp1NNACJ1NSrUSMATmpAaAJKQ0A0E0ANNMJpzGmE0AMP3qKVqQKTSA19LkLWpU/wABxV9SAMntyTWbpabQ59SKm1CR0twsY++cE+lAGTIQ0zsvQsSKYetAHJ46UvUjn86YDxRQKWgBDQtBooAY/Wm9xTm606GMyzKg+tACUtJ3paAEptONNoAUHAq7pkjCVo8/KRn6VUjhaVcggCtKwjWFSMZY9TQBcxmlCjNAOad1pAU9UIFqRkAH8yaylPFampxF4jJnKovT3zWWvI4pgLUkYwM1GelWYIzJtReSaASuIPmIUDLHoBWhbWogBkk5cc49Klgt47cYHLnq1NurhYVK/ecjp6fWsnNvRHdToxpx56hkTP5s7yY+8cgUgphBU7T+lOHFaHFJ3dyQDNIQBQDxSE0xDSaaelKaYx4oAWVNiLkfMece1MVPWrNyN7Bu2MZqsTzSAdgemKdGdsqEgEZ70zcKTOaYHUadmK8tmbr9010P2SN5WJeQA87Q2BXF2l9lYi5+eN1JPqM13CuMq3qKhm1MWUJFCQihVAzgUyEeVCN3U05yskix56ctUJlM1+irjYuQak2RZZ+Mk8ngVR1Gbywqnsu4ikvJ2N+I0YKI13E1nW16l82oSPhjGNqt2xQkS2cpNIZZnkPV2JqMZDZFA6UqDOTWhykgcHqMGkeLPzCkxShip4/KmAlvF5kuwsRn0pBkOVPbinH5jvj4Ip877/LYjDMuTSAaKUUwGng0ABphYqQynBByKcTTCaAOs0vUBd6RLvZRKTyPeptSktbyzSKWZAOCcnFczaKyxcqcZzkU67UvB05XnkVNjRTHapeJN5dvCd0cX8XrVChDiiqSsQ3dhSUtFMQ2mmn0xqAGk1IDTMAqaVcYFICQU6mg0tAAaYacelM70ANboa7iwx9jgC9BGDj8K4hvumujsNXt2js4QxWYfK3HtUy1RcHZnT24ygNTtwhPYVQtZ3jLwsM45Uj0qZZ2liZVU56VkdCMfWnYaLO4/jP9a5ICuo192GiIgHG4ZNcxWsDCpuFNanUw1RmN6GnUneloAUUtJS0AFFFJQBq+G0D6zET/AAqTXVXjYjrm/Ch/4mUnHPldfTmt3UW2wMfY1nPc3p7HDSuXmkY85YmkH40Mm1SxOcnigc1ojF7gMjnpWpZRyLDlmyDytZhBq5Y3Gz90/wB09DTEXsGkJIpc0jsFUs3QUCKGouWdVzwB0qnUkzeY7P6mo6QxQM8Vc08fvmO3kDrVVBmtDTeRJx3FMRcB4rHvU2XL46da2SMCse65upD1BNIZAASM9qM048CkxzQA6KXypVfGcdR61tQSpJGHReD69qwSMVf02bDeUxwD0oA1VcjPTB4PFLhG/hK/Q5pgQ5p+33oAUw5A2Ore3Q00qw6jFLtNL82MZ4oAj59KTFPwfWkwaAGEUhWpMUbaAICnoKbU+z3pjR55p3CwwZPSik+6aXOaokSkNOFBHrTERmjjFOIxSYyeaQxlFOK803FIBM0tGKQ5FAFOlFJmiuskdmkoBooENemVI/SmVD3KEoopaQCUtFFABij2HJpwUt9KnjhHU1DkBHHFk5NWkUKMAU4KB2pQKjcoBTxSDFOoAKPxoopAKBQBRzSgE0AFGaXFBFACZqheXBJ8tDx3q83Ck+grGJyST1NIBeM9KcCMdKaBR7CgY3vUsMDSc9B60RxljtHJNaEcW1QM0CHQIqbQo6d6knU/eFLEoB71IeBkjgUAY1x/rj7VHTnJaRmI6nNNoGLSUtJQAU006kPSgCJutSg1Gach+WkA8GlzTRS0wEJpppxppoAbjLAVcht/735VXgXdMK0FGKAJ4BtBA6VI5Uxnf0AzzUcfAptwWMD49KQGT1BY85NBIP8ADR14HAFK0bLz1HrTAFPFOpq5HUYpaACiiigBh+9U9qwjdnPZDUK8saaW5xQAoOeemadTVNOoAbQaO9IaAL9iu6JvY1diTmobNdtugHfmraHHGKQD1FLSbqTNABNtMMgb7u05rn0GB1zWtqUhWzIH8ZC1lDjimAVZsLkWzlZB+7fv3Wq9FJq5UZOLTRsXVyIEBRgzN0x/OsqSVsnnLnqTUYLJkL0P6UYxSjGxdWrKo7sbj1/OnA009aUHFMyHg0E02jNMBCaYxwKcaaRuIX1pATx7hbsv8JwKj2ApwOatsmIx7VAUbtyKYFc8deKVQWOFGatpFuXlgD70x0f0OKAGKm6F1/iX5gQe1draTtLpNvcBiflAI965K0j+YnHGKcL+7tbaSzicCJmzyOR9KTRcJWZ1/nZAiiZt7Z3SdqWzYW6vPI3y9FOK56XxCHt4FSFhIhy/OAfXFQya9cNMrxoojUcI/Iz61NjXnRcvtUijuJN4ZmkJ3BTggdqy7S+W2sruEI26b7p9BVWWR5pXlkOXc5NMqrGTk2xDwKelu5QEMORnBqNulXFQxKGyWTuD2pkEIglA425+tJ5EvoPzq9gU4AYpiKkFsd+XbavcioJGDuSOF6Ae1Xrs7bZvVsCs+kMTJFPBptKKQCk0xzgU6ljQyyBRTA1bE7IgvtU8wLpjuOahgXb+VT5IoEYs8flvkfdP6UytC/jHkvIo7c1nA5FIYtFFFMBKYetPpp60gF4MeO9NFIM804dKAFFO7UgHNKRigBDTDTzTD1oAOtSxoysDgjB4NRqhc4ArQVMqFPpTAu2etvDd/wClnMe0AMq8itSz12yd5t0vlgHILcZrlbhdkmM54qOo5Uy1Nov3+qS3JmhRv9HdsgEc1QpKWqSsS22IabSmkoENIpwpD1pwoAUUtAFOxQA3FJin4pMUAWtKuJLTUInjP3mCsPUGup1PmORf9k1yFtP9muY5dgfYc4Nbd1qyXKYjX5pF5/2fapkrmkJWRz8sZVeOlRjoK0ZYwykVQeMg471RmN5paQAg81aZIxGMMSe9MCa0nLJsb7wFNvpCdqdjyaitoyLjd2xTrwEspoEQdqaF96CG7Cm5PpSGPHTrWhYZWMk9zWeBWhaqRCuaYi3vB61nXEBDMy8gnNXSOKiOaAMw8H6U+ZVR12uGBUE47E9qsyxB88VUeMq3PNAxp5pASp44I706nDHpSA1rK6E0YU8OOvvVrNc+rFW3IcEela9rc+fHn+IdaBFnJo5pAaXd7UDCjml3EUm73oAMZFGMUtGRmgBpx60mBT/lpDjtQBCyA1GVKn1FWKQ89qAK4apBzSPF3FMU4NUmTYcynPSmkc1KGzRtz0qhEOD3o2ipCnPWmlTSGMxSU/vSEZoAzaWkpRXSSLRSUtMBH6UynkcUyoe4BRRQAWPFSMM1IkZY81JFb5qyECDiochkaRY61KFNOAzR0qBiYxSc0+gigBtOowaPmPXigAxS7TSgU4CgBuD6ijJp+AaNtADQcilAIpcUuKAI3yyMMdRVHySv8IrTxmmGPvQBnNEW7U5LYn2FXitJikAyONIxgDn1p+aKMcUAOjbBqQksCKgAOetSICCaAKb2+SRVJhtYqe1bDLzk1nXibJ89m5oAr0UUUDCkbpS0jdKAGGhOhoNOQDymPfNABS0lKKAA03rSmhBlqQFmzjAJY1b4pkShYwKkFMCRBxTmA2mkSnHkUAZ7Q7W+7+lG1jwAauFc0BBQIzZkK7SepqOr98g8pW9DiqNACUHpS0h6UDGj7rGme9PPCAetNxkcUACinikxgCgUAIetJjPFKadCu+ZV9aQGrbspiTHpirANQxrtUKOAKkBpgSZoJzTetITSAp6mf3C+zVng5NaV2nmRY9DWftK9RTAKKKWgBKQ0tIaAGmig0UAKKKBRSAQ06BS0wwucc0w1btbdhHvDlSfypgTAvj/VZ+rVGYpOoQD/AIFVgK44YD6ilApiKwRx14+hp4TPByfxqxtFAQGgBsaflTZIVL7mUE1OMD2pjsM9aAMphtdl9DSUshzM5/2jRSGFFFFADoFDTqp6VfxWfCSLhCPWtIigBEUgUuKBmnqpJpiKl/8ALCi55JzVKp71990wzwnyioKQwpaSlpAHWrlnHgFsVBDEZGwPxrQUBVCgcCmIkjODUjGol61LQBXvf+PWT6VkLW1cDfC646isUUDH0UCikAlMNPphoAco3KfakqWFA9vL/eBFRCmA5aVjxSChu1IBpqe3hDAswzUIGTV+NdqKKYAqBRhQBTl4oxThQIqXY/eA+tQ1YveNnvVekMKQ0tJQAlJTqQ0AIBmnDApgPOKMGgCUGlBpmaUUAPJphNKTTTQADluOtXLeIqMmqsA/eA4zitIUwG4pjRq3UZqbNLgGgRU+zDtS/Z8VZxRigCOKMKelOkiDjBqQCg0AUjAVPFJtPcZq6RSbR6UDKYj3cBBmr0a7VA9KaFwak6UCBulR04k03mgBrLmq8sZI461apMA0DMwrg+lIwI7VoPCrdRURgI6GkBSG7tVqwZ1n7gEc0/Y3SpreMqxJ9KYFoNTwwqPFGDSAlzSZplGaAJAaM0ylBoAXNGaQjNGKAFzTc0tGKAEPNMdfbmnFTSHNAEWSDUivkdaQrmmEFaaYrEmadg4qMPShqoQppMUvXvTeaAMulFP8oeppPK9Ca250SJS4pWiYKTnJ9KjR1OctijnSCw/+GojToy75AXj1qdIscnrSckxkCRluvSrUcIApypzzUmMHism7jFGOgpRgUmD6UoFIY4nNGKBS4oASlzRinBeKAG0u2nBKXaDQAzFLinbfajHtSASlFL+FOxQAlFOC5pdtADQDS07FIRQMawqFgc1ORxUTDmgQwg54pQD3pwFLQAmMClTrRu7EYoU0AKetU79cwhu4NXDUFyN1vIF64oGZVFLSUAFI3SlpDQA2kAoNOAoAAKWiigBuantY9z89KrkYNXrADy2bvnFAFoClC03NOBoAeoxTqapzTs0ANPWgdacaQEUCGSp5kbKe4rKHIrZBArInXyp2XseRQMbSN0oJpCaAEbtSwjdMoPI70w1bsY+GkPfgUANuYwoUjPpUFXrxf9HJ9CDVGgBDT7fieM/7VMNOQhHViMgHNAGyvU08VEjh1Dg5B5p+c0APzTSc0n40ZoAY3Sq88Y8piBz1qyTTCAysPUGmIzKWkFLSGJSGnU00AJRSUUgHCmnrSikagBAMkAcmtdBhQPQVUsFUqx43Z/HFXwhpgMJpKcRSfhTEFPTFMpy5HWgCXaKgkUZqXJpjmgDIk/1r/wC8aKfcLsuG9DyKZSGFFFJQAhJUhh1HIrWRt6KcdRmskjPFayDaAPQYoAegPNPJEcZdjhV5pgNVtSuQsQhwctzn2piKDNvdm9STRTQc06pGFJRT41LyKo7mgDRtYxHCPU1NxSYxxQBVCHL1qWmIOafigCGQ4FY8qbJWXt1FbMgqhdx5UOByv8qQFUUUgNLSGIaYacTTW6UASq5jhKr1fk/So6dIMNj0GKbQA4Uh604UioXfaKAJrSPe5Y9BVzFJDF5aY6Zpc0xCU4Uw5NOFMCrfg5jbPHpVcU+4YvM2eg4FR0hi9aMUtFIBMUhp1NY0ANAy1KeKfbIHkKn0pzoVyG/OmBFmnA5qOnLSAdmkpKfGhYj0oAtWaAKWPU1Z4psa7UC06mAZpQaKUUAJ1p2DSgCl6UxCUhpc00mkAlKKSjFAx4pwFMFPFAA3PGMU3aMUpoHFACbB60bRS9qSgAI4pNopaKAE2j0pw4oxSjmkAuTS5pKTBoAdxRSYNFAC4pcU3migB4x60uRUdLk0APxR0puWpc5oACabS4PrSUAJQaWm/UUAMKdxTc4qWmMAadwsJnHNOVs1H9080ZqiSMJntTwoHYU7pSHmrJG4A7Uvlqf4V/KnAY60o56fnSYDNgzjrThGBzjNPAxTgARUNlpWIwoHalA9qkAoIoAZigAinYoHWgBuDT1oowaAFpcCkCmlwaAFHWlApMUc0hi0Ck5zS9aAFooFLQIVTTgKQAU7IoGGKQinZGKSkAxhUZFTkVE3JpgR0Up4pOPWgQHmlUUlKDigAYUwipGphoGZEyGOVlIxzxTK07mATR4HDDoazDkMVYYIoAKQ0GhVZ22qMmgBhGTgcmpmheNQSfwq1b23l8ty/wDKo7t/3mzHAFAis3Hak74NPClgTgkD0pq0ADLjvmrtohWLd/e5qi7YYj0rSh4gT6UASAUuKT9KeBQMB0pyncMgH8aAKfigBuKMe1OIppNAAarXMHnJ6MOlWTTaBGO6NG211IpoyxwoJPtWyR+NKEA6YFAGbHYyMQX+UenetBECAADgVIFoAAPNAynqDlIlQAYfqaoVpakmbYMOcNWdt7Z5NADTTS1SbffNNZsfeXNAFnT5Sd8ZOccir681mWOBdgDowIrVBpALQRS9aCMUwGke1NwoPIp+aaaBGW42yMPQmkqe8Ta4cDhuD9agoGFJS0hoAYetFOA3NjOKNh9KAEprU4jBxTSaAHxOY5VYeuD71sA1l20HnSdcAcmtRRQIQ4pM+1OIoxTATinDHrmkxTwtAC9sUxxUnPpSOPagDOvoSQJR24IqoK12XIIPQ1m3Fu0JJHKevpSAipKM5pUVpG2oMmgY+3j82dR2HJrUC5qK0g8hDnlm6mrQNMRGqE8VS1SPDRn2rRqnqQyIT2yRSAzcA0uOy8+9O980jfeY5ycUDGjmr1hAd5kPGBx9agtED3CK/Q1rABVAHAHagQ3FG2nDPtS5pgKgOafg0idacR3PNICFxUDLVl1zzUR6UwM2e2ZSWQZHpVfNa5FQvBE55Tn1FIDNJqxb25JEknAHOKnMUcQBVRk9zzUM7EA5Ztx9Tj9KBkDnLsfU0gHNHbNKKAFq5pkYbfIexxVM9Kv6YcW8g/2v6UAWHBNM2U8k0ZpiIiuKSpcA00gUAZ9wgST2bmo8VLegiUH/AGeKhByKQxaKKKQBTGpzdKZ1pgSWxxOtWbk4hY49qr2ozcL7c1Yu/wDUj60AUaeOlIKWkAhFXLNVdd2eV4xVSrNm2JgueoxTAud6cCKMUYoELxS4BptLQACl5oxRigBOtIQacM0tADAKMU7IopDAU6kFLQAhopaT6UwDNGM0c0oFIAxijFLSUALS4FJzS0AGMd6BRikzigBaKM0UAFFFGKAEoxRS0AFFIaTmgB2aTNGKMUAGaDSEUYoAWmkHNPxSYoAjIPeo9uDx0qcik20AQ5zSikFOH61q3YzsKBnrTgcUc45oAJqL3LsOHNKBTTwKMn6mgB+R+NKKaD7Uo5oAXGKTFLSigBNtKBSkj1ooGFHFFJSAdkUYpMU4HAoATFGKdnNHFADenvQDTttKFANABt4yTxS5B4H5ml60oUY6A0ANAzSjA6U4Lg54pAOaQCEZqNhipTUZPNMCM0AetOzSUAMOc0nNSUUAJj1pCKcT6UmM0AMIzUMlukn30yfWrFFAFMWUWfu5+pqVIVQYUAfSrGKCKBGdczMsphXIx3HU1VK9W6fWtG8VEjMu3L8KKz5M9SM4oAaTtHDHJ6gU1RlqXPbaDSA4Yc8UAIzDJz/KtOM/u09MCs4vH/dzWhAVaJCOmKAJhThQMU7AoGKop4pAKUDFACGmGpaQgCgCOj8KdRigBvvij8KcR6UH2oAYaUDJ5paUfSgCrqL7IAv989ay8/OPat2SNZVCuoIzWNOAtzKqYwCRQAhA54phOFBHr3p56kbuaQ/dIJzx1oALU/6XGfetkLisIkowI6g5reibzEVv7wzQA4LQUb8KkBo5NAEWykKZqXFA+lAFW4t/NhZc4PUfWsvkHDDBHUVunOelRSwRSj50yf1oEY+aaTWkdOizw0g/GpI7aOL7ifN6nk0AZjQSJF5rDA9O9KhDDnrWhfRFrZsZJBBrMThqAFIHNNyM/dp5GfpTRkHrxQMs2TYuMf3hWiKx1k8p0kB+6c1sghgCO/NAARxTcH0p+KMUAN5py5oAPpTgG7UAAzSNmnYbNLjIpiISDSbT3qyPpTDikMrGGInmJT+FOEaKPkQL9BU+B6U2mIYBxRj8Kkyc9KQikMjIx0JqC+XNqT/dIIq0RVe+/wCPR/woAzDQ2SD6YpeSKTOO9ABG/luj/wB1ga2c55rDx8uK17R/Nt1buPlP4UATUDmlxx1pQD+FADkGDT6aB8w549qk2ryMUARsKhdfSrDLUbAY9KAIMDuaQrTiKTHHWgBjgojH0GazZRwo3A5+Y4rSkKrG2/pisvHJxQAL74pCMH2p3Qe9IOeKAEPStDSyPJkT+Ldms08mr+mZVpDjqBQIuFfWlAzTsg80h60wGbeeKaVyafyKUZoApXkRZAQMlf5VQXg+xrabB+tU7m1Jy8Y57ikBUooIKnDAg+9JQMQ0UppAC3CjJ9qQE1mPnZvbFTXHzQkenNOihKRhe/enFcjFMRnUtDDaxHpRSGFKjlGDDqDSUAdc9KYGsp3AH1p1U7F3LmM8qBn6VdoEApaBTqBjR1xnmgjFPwOtBoAZzS0GigBpFN6VL2pOlIBvNKN1OpQKAIzmlGacaMUAJQKXFGcGgBQKdtz2puaAaAHYo20ZooAMUoFJ1owaAEIox70HNGfWgBaTFLRmgBKMUuaKAExTafxSEUANpaKTFABRmlNJQAucUgJ+tGBml6UAGR6UhNFJigCEBQKcCR2pdvtTsAe9MQZJFKvpmhR+ApwHHvQMbjNLinAY4zTsCmAwU6nYFGBSATHFJ0pxxmlAoATGaXAx0oNKKBCY9qULilpRjvQAn4Uv4UuRRQAmCaTbTutGKAG0v40uKTFADhSjrTQadnFAxaTmlGfWikA0qaYw9qkIJ7008GmBGVNJtNOIOc0ucUAMA9aXaMdaD1pMUAGKSn44pOO9ADcGjHPSgtg8UoYd6AAikIpx6+tJhfXBoApXzfdQHpzVJgzd+KnuiTO57A4qAk0CG+V7UeT82Wbj0pc5pxUAZzQAm1V7Vctl/dLVJVaVwi961o0wAMUANxTwOKfjFOC56UDGAe9KG7U4L60g69PxoATPrRTio7U04U9c0gE2574pQKVcE+1OC5FMBm30pNtS4pMetADAtLingCkxQAhHFYdxgXUjY4DHH1re6EZ4rn7nJlY9sn+dAERI57mkBwen4VZSymkXci5FQyQvGcMMGkAxh3HINbNid1tH6gYrIQEZ9DW3YoY7ZARzjNMCcU7HFL1GCKXPHFAEfc0h61ICKQkY6UANpKfjI64o2g+1AEdGD2pwTFO25FAiM9ay7+OOOZWUcsM47VrlD2NZmqD5o/XBzTAp7uKC3tTDxTetIY5mzWrYSebar6p8prIq/pRxK6HowzQBpdO1AHNPooATFOC0lGT9aAF24PrS4pQfXNBNADT0poxT80Ec0ANIGKNopSKTpQAYpMc0p9qBQAwiqOpFREinJJbOK0aoX6byF6ccUAZ5fgYpmaVgVOCMGkBoAXCkdxV/TD/rEyccEVQVSxwv51oacuHY9gMUAXttKOOlPApcUAIq07BoGeoFLnI6UAMIqMqc+v1qVmA600+ooAgI5pMA1I3BqteuVtyI/vN6elAFO6uPMYqv3B+tVt1IT2pKAH53UjegNJTlUvwo/GgBVG5gevtWrbR+XFgjBPJqlBC2A6/wHn3rSUblz60AJjIop4WlxmgCOnDrRt5zRigBrYBpuAelSECm4oAYyKwwyhh71A1pCT9wj6GrVNNMRXFtEp4TP1qQKBwAAPandab3oACKaRUmM00rQBSuYc5deo6iq34VoyJuUj1GKzwGQ/SkMMY604AFT2IpAQc5HNICPTNICaBjFKGJAHQ5rTByAaxznuK0rNjJAueo4pgWAKdRjFAFABijFKBRigBvSkOc06kNIBMUYp2KNp9KAExSgUuKMGgBuPenEcUmDmlzQAmKXAI5oo70AG33pQtHFKB70ANIpKkxSYoAZzS5pxFIRQA3AzS4o6UtACYFGKWigBoHNKeaXPtSH6UAGDSc0bsUZoADSZpetJQAEk0UtHFADaKXijFADetBpcUnFABTtvHFKBTwKYEe3HWlxUm3AoK8ZFADBS4p2OOQaAKAG4pc/lTttLtoAaMd6XIp2M0u0UAMoGfUCn7fxo24oAQClwKUCl2nHPFACBfajAoIP4UgGKAFxSHPpS9OvSgYoAQcmgjFOGKCaAAcAd6UD2pQeMUu7HagBOe9GM0E0maQAeBSGl570jUAMIB70hAB65pSKaRTACB60lLg96ac+lADs0hOaNvHWgAmkAmfakx37U7aPWkoAMccGg89AB70AU7FAGZdo3nN/dz1pBb5HLKK0JIfM4zUX2Y9AaYiiYfmwDk0wRPI+1ef5VpLarn5ualVVTgD8qAIba1EK+rHqanwBS80Z9qBhR3pQCe1Lg55pAGeKbzu74p2KKAE4PFN29yKk4HJoByM4oAaq4p2MDrS445oBA7GgBv44oxz1zTmPsKbx3oAO/egD5s0uVzRn2oAGXcTWZc2jJMzKMqTkVqZpCAaYGUoKjpimGJmPC5rYEYzShQO1AihbacSVeUjHXbWgEC98UmKXpQMCKaffilzmjBzng/WkAlO49KTn0oz60wF49KTIFGaXJyRigBM+1AxnFL3oIzQAEA1m6nEfMRuxXFaO3PtRJEJE2kZFAHOMjAnjI9qtR6czwLLIxRW6CrhtChyuOaUxzNgM/AoAy2t9jkZzVvT42WYyEYAGBU62gByxLVYVdoAHT2oAcD7UoFJn2pyk9sflQAhHSgH2NPHJAPWlwc0ANyPWlI9KcFz/DSYANADc84pcGjGevanc+1ADcGkwc1IPrS5z0oAi5pRT9uaNpFADMVWu4t6ZUZK1bOelICO9AGRtz15+opGRR/Cn5VpvbRuc4wfamfYkPekBmHnjt6CtC0hKJz1NTR2scYBABb1qULzTAQDtnNB9hS8ijFIA5HXik7HJzQeBzQRketADWGRTFA5qXigqSMUwItuBVK64dcVobPbFMktw45FAGZtDfeVW+opDDF/zzX86utaEdM/lURtmPFAFQxqOiqKBnp1PoKuLZE/eNWI7dI/ujn1oAbaw7Il3fe6kVMI9i47dqMU78aAG9+KQrTzikIzQA3FJinEe9GOKAGEUEUpoIxyaAG4FIVqTbTcUARFaTbUpFJQAzGKULTwtLtH0oAiKjNUbmLZJux8prT20x4ldSCODQBk4J47egoML9lJq09i6HKHIpPLmHHzUgKuxh94YHvWnaJtgX35quttK5AfgVeVQoCg9KYC4pdgowaOnagA20gBHvS0UAFNzTjRgmgBKBRtOaWkAUuaM+1GeKAEzSYzS8UZFADcUtLS4oAbSg0vBo20AAalzSY9qMetABmjNLjFHWgBDRS44oOKAEoo57UHNACUc0uPWjAoAbg+lJin/jRmgCPPsaWnn6UlADCcUYzTqPwoAbRTjTaADikIpcUnSgCXHHPFFJSUwHUvPrTOc0/acZoAOaAWNKBzmloATPFLTqTNAAKUE56UmaUUAANKTSUoOKAD/gVKGpu72pffpQA7OaBjNNzQKAFIFGBRRQAnFHWloxSABS0gFOC+9ABRS7fekxQAlBPHSl2ijAoAZnFI3Jp+KTbQAw570Eeop5FGOKAIqXNPAHpQQD2oAZkU0sM5xT9uenFIR7UAJmgGgAHrS9sCgAz83ANGc0AAdeTTuMc0AMOKQDvinbVNOxigBuAaKU8dKQnPSgAzS9+lIATz2pdvegAJoyBRSjOaAADPNOxScg5PSlz6DNACEUY4pcnFHNADcZ60mz3p2M0YoAaEpQO1LtGcg0oA70AJtPSjZTsYpCKAACgqaORRuIoAAozS4HSlB9aOtAxuMjpQR606jHtQA3bSU4q3akAI60AIR3xS/SncAUHHYZoEJtOaXafSlXJpcGgBo+98w/Kl74Bpc4oFMBpXPejGBTzjAPSkO00AQlaAvFPxmnYApARhfxpduOBxT+OlGM96AGFQRggU0Kw71LyPQ/jQCMkmgBAcDmkIHvT+DTSKYCYpNvpS4NKAaAECmk24qULxmkx7ZoAYCegNLnApxB9AKCuT0oAjBGevPvRuUHk8+lSbcdhSYA7UAIRzTcYp+KCtACfhRnI6U4Cl2jHXmgBmD6Uh+lPI7YIo28UgGcdxS5UDHSg02gB20GjbSY9KMmgBfrSDApM+tGM0ALkU04NLikPTigBvX6UY4p+OOaMUAR8UuKUH1FByaAGkAc4pMH1qTHSg+4pgR4o24HOakx3zSFc0gIytGMDrT8dqXbQBGV700/rUhXB60mOeKAGUgzT9tNK470wDFHIFKCKMg0AN/CgmnYHrSUAAOTTmGADSAU7FIBuc0nA6j8qfszQUpgN3Z4zQFx3pduO1KBz0oAMZpOgpc0DmgBKKCKTNAC470tJk0DkUALjPakI4pc0E0ANAFHFLmk4oAKXiiikAgxmloxTqAG8etLQR6UdqADiik20uCKAENGcUYpQM0AJRg04rRtoAZjJpdvrTitIRigBCtJtOOtLRQAnakp1IaAE9qSg02gBaQmkzijigBc0ZpDSUASUuKaDmnc0wFpaaDmnAUALSg0h6daAMUAKDS5pKXNACk0nWl60mM0AKBS4HUjNIMil57kUgE7nHFIF555p1LQAhYgUwtg5p9Jg0AG4elLuB9qTFBUYoAAR6Zozjv1pOvbFG38aAHZxzSBsmjZS7MDmgBRThzTApz0pwyKAHd6KbzQAe3agBaTJpCeetGefSgBc+tJnIoNN+hoAXcMdKAc0nTpQCaAHY98UmMHrmlAJoHXBoATaDjtQVpenSkJJPWgBuM0Ecdadj06UZ7UAIOlGOadjPQUDjtQAmOOmKULTs57Uo+lADdnvTWUiphQenUUAQDNOzin8HgU3bQAmc0vG2k284pGX0oAUkY6UDB9aQKc5zTgCD1FAAeKQgU7nd60hB60AA4HSkoycHNGDjigYdeaCKPmPGOKMEc0AGMAcUY9qdgmlK8UAJxn1pCRTip6dTSkfL93pQBHyKcrGnYz9KQja3FACc0GjLEdj+FO4IyRzQIbyBzQFJ6cUv8qUEfWgBFQlutSBcUAA/Wm8g0AKUHrxSAD60Ebu9AjCnPNMBGGVppj96k+n8qXg9qAIivpQVx05qXOPpSMw6UARDNAAzyOfan4FLikAwkUmfanGkzQMWg+lAxS8etACAGjHPWjJHajJFMQu5h0pCzdxQWfuOKCCfegBd3saM59qCD2pMEHkUAOyMUnenYBppGD7GgAAHrS7vQ0mKcBmgAHTOKD9MGnljjnmm+9ABgYzTcDpUmQe2DSUAM2j0pCoHSnml7UhkW2jaak69ab+FAhjg45pAnQ5NS/hRgHnOPagCPHFAXIp545pMgng/hQA0Ke4pfwpdwH3iAfelK596AGZoyKXZmkKHHAoASm08qaTFADRxSE1Jj2o2g0ARqSRkril6nFSAc0fhQBEQehoxx709ue1IBye1ADcYGcU3k8Y/GpST60mM+1AEQFLtz1GKkKDtSYNADNgx1o2Yp9L/ADpgR7aXFKTRSAKSjHpSgYoAQk0AU7FHFABikK0tBNADMHNJtp9JxQA3aKNopxOKSgBMUnIpSaSgA5pucU6jb6UAANOpNtGKAHYopQRjGaKAEpCKfiigBuTRmnHFNDdsUALSA0uMUmOaAFzQKKDQAGmk54pcYppoACM0m2l5ooANvpSFadmigCIr3puKmJGKbgUAR4oqTOOlMPXgUANxS4o7UUAPAHXFLj0petLgDvTATbk807bgdaOnuKB60AGD25oGe9HQ8U7tQA2lpQKMUAOFHakpeRQAUc0E0ZoAKQ4PWjv7UUgFGKXFNyQKKAHEU0rTt3HNBNADcUtLwaUCgBM4oBzTuM0YHagBuecCl7UbaTbQAUUYNLzQA3qeKMUozmg9eKAG9KMUpBHWgA59fpQA2gDmnlaNue9ACZx05puec7eaftxSd+lACdKO1KSBSYz7UAITxwDSjGOh/GlVAO5p3FACBhn0oBwT3NIcUvBoAUHJp4OabuUDmkDDFMBxz/DjPvTFjOSSeT6dKfuFAagBANp9qDjNOOD9aQj05pAJ8vak4HvSkdMGlIAHWgBpIHajPtinYwvTNJtJ5FADQM9eKMY75+lOx+FKFOegoAYAT1pQpPTpUm31Wm7QDkZA9KBgRijtS4I4xSspAzQIbnjPSkb60vHrk0mOvrQAZC+9JuzRt9abtFADic+1Ln2zTKUCgY8EdxRnoBzTATQD60CHjkdOaUKQeuKYCR16etKTmgBwB65oxmkBpw5pgCkBsEijeNxHem5BJyoP1pcrkcflQA7fu4oGQORUZOScUcnvQA/H40jKO4pM9qUnNACEUZ6Cm/N7U4A4pALsUHJYc0BATweKOKcqimA3ZyeaXYc5/Wn8A9KM57GgBoQDOTQVxnmnY44oGT1NADMA560oAx1pxphIHX9KAHAD1oOCKZn2owD1OKYD9o6g0mz3pV44zR3oATBHQ0oGKUAk/wBKQkUgEY7ffNHTilzignPQZ+lABx6UcUvbFCjJwKAECj60jA+uKfgL1YjNIeOtAyMg9jmjDCpeDznNIVyfagRHhs9KXnHvTtpzSYOaQDeT1pMA9RT8UmOaAGgflS7fXNO6UmfrQAdO1GaUgHvSA7TQAnUUcUpOenFNP1pgIcUhpSffNJikAUClpKAEIpDx0p5NMI56cUALnvRxTc54NLgY7E0ABOO2aTJozj1FOBFADe1NACjHIqQj0pCMnkUAM60uKdjFJj5uvFADcUYPrT/lpAOSP1pgNNLQRjrS4wuMUgDhqNuO/FNPy0fe70AGMmkKmlyT04pM8UAFGaQFj/hS55wRQAYBNLgU0EClHNAC4xS0mBikJ7UAKTjtxS4zRu4PPNImKAFx6UAUucUZoAKD9KBR0NACYowaXNG71FACZxSZzTvlo25oAbx3oJoNGKAAEUGjGKQigBO9HFLScUAFGRSYzScigBc5o25HBpAc0hJB6UABGKQ0u40me1ABRSE+1GaAJOMetA45Ip23FOxTATquaQKe9Lk9sCjn0oAMUvTnFG6kJ3CgAB96dzjNIOPeg5NAB1NBJpR0xikoAAPXmloA/KnYGKBDcUU4ClxzQA0AmgninHApMigYgpCDS5FLxmgBhBFP6CjpSjmgBoJNOyc0o5OAKUAUAM5z1pcU/AHNJ1oAbilAPenD3oxQAw/SkIqUr/dpoBzyaQDOT1pQDUgQmjH50wGYPpmgZ9KeRj3pOTQA2kORTh7ik60AN5FLj3pRzxjFIRg0gFNJmkzRkc0wDH40pUgUqmkPLcmgBMUYp2O+aMigBV46U3gGnbqafekA4HNAFNz6UoJoAXtnFKME0m7BxQCM4pgLj0pe+KaeW+lLkYoAXigH8qQjPek6d8UAPJpATnpxSA0oIoAXcCdob65pGPGc8UYB5oGAaAE3DbnH44oG3HufSlBw1AGDkUAGPxqNhkelSk8YJ5pAATQBEFOaChPaphgZ7UdOlAEOCBtxzQFP1qU470gxnA/SgBn/AKDQW24wKeSBxjijjPagBMHHpQAc0pNIOpIoAGApDgcCnj1IoI9qAGfKO2KUYPfBoUAtjPNOKgHJXpQA3aSeOaMetD8/MvPtSZ3Drg0AHFLwT1xQFOME5of5R0zQAAfjS7vTikG4nGAPrSgE0AKGzTgR3NRlSaUDHHNADtwJ4pc4pMZGOlA9KAFyKCme9IOlGSO9ACFKbsJ9qk3Y96XPrQBGF59fenD0oK5pOhoAUb88gU7bken0oyQOeaRWJPtTAGGe2aFGO2PpTs+9NPHQ0AKAaMY6cUv86O1IAycc80hOfYUvGOKQkUAJu7ZxRuPpTSKASO1ADuaT3waTrS9OtACE5pMnPNOIwOKQg8d6AEzR2pdu3rx700qy844+tABk0AZNLgg4PBprcfQ0ABHakbFKemTR16UAAGB60mR9KdjpxRjH0oAMUmPelJJ6UAk0ANIppXkipDgDmm8GgBnTjvSnIp3I5pvuMZ96AA56daTFLk9etKHH/wCugBMD1oIx3pdw6YoJHYZoAQ0YpaTrQAlFNbKnjpS59qAF4ox69KQZxmndaAGk8fKaTgn0NOOFyTQegIH4UAA56D8aaRg5pcdwaDyaAFyD2pSKbz2o/WgAwKKAaM80AJRil6igCgBOaUDnNAGc0oU+tABgUbeOKVQcfNjPtRjmkAYPP86Q5NOFB60AN4Iz0oxyBnI9aXFGCKAAAGjApOMmlHXmgBCtIVNK2c0mTmgApKXNJigAowKPxpB6UAKAD3/OgrzwaKASO9ADSvSk2+9PJz1phO3pQAbSDSEc0u84pM+9ADStJ0pxOabQBLmjc3QfnTAad2zmmAoJHel3H0pox6UFsn2oAcODRvA4Gc0gx1pTg9fyoAdkcUE44600+3FHsDQA8E4pQR1xUZOOhzS/jQBJuz2pM00fWigQ8sAOaUNgcDOaYDj60uSaAFLA9aTikNFAxeKaetOpRgDpQBGM09SfpRjLc04gUAA607HPWkFOyufegAGAMmjOTwKTOPvc80oI9KAFzSZzgDpRketNz68UAPJPpSAnuKTJpQeKAHY4/pQOmMc0meeTilOT3xQA0tg4AJpCxx2p+cnpgDvQAo9KAGbjjpTS2B0p7YyKQjPekAgINB29/wAqdgAUhIH/ANagBAFpdoIoyn96kY46dKAAKRnml29+tJv9qAw6mgBNuKTHtTtw9KM59qAGYwaXB9akwDRjtimAzFOBx2zShfWlOBzQA3NGKcOabg+lACfjQf0p2MjilCt3oAbzRTwvqaUKo75oAix7YpelSkDpSbR3JoAj25IoPUipMJSHH0oAQCg8/SgdfahscCgBOR0o5xS9aO3P6UAJ3pSfamjnOcilx+NABnI96ToODilI9KArd+KAG5GeaTb3FPIo2j15oAQUZo6c8mkwDQAoBJyM0uGGcrzQMkdeKXdz15oADgjkc+tJnPfijdk80ZBNADh8rZLDFG7JzwRSYBGKYVxyKAJBgjNIV75puN3tRsI9TQA8YxzSYOetIqt1OcUoz2NAC4al2564pcmk9eOaAFwP/rUoGemR9aQHA4oBY0AOC4zSbV20En0zSbiOmKADAxwQKAffNLknsKbj8aADPPWkJNOC8UhU/WgBp6k0UhzyMc04Jlc5oATrRninAdM5pxVe4oAYHJ4NAGfen7R1Gc0nIAwBQA05B9KTqcU/G7timjAJzzQAH5W9aUZI6UoOORyKMZ70AA6cilxn6UDApxx1oAQCg/nRuoODQA0kntRnNOC5UnNNxj+IUAMyPSggHrUnDDng+1N+70oAaFHQ0ADOOlO+U5PQ0n1oATBoAIbk8elLmgnNADc88UdTSdD1o6HINACGk9qUY7ilxkcUAIcHqDmgL60d8U4YoAaFwPSjAFOI7U0D3oACqkcUmAOnH1pTxSdcYoATOBk80hPHSnFCBnigD2oAYCaXNKR7UfhQAnFANLil/AGgBpGeTSAEd6k2qaMUAMPNB5peB1pDj0oATFLxR2pMUAHy5pcDHWjbRtxQAmKArZ4pelOyNtACdelBoGM0UAIBxS5pPpSnPWkAmeaTJHHX3o3E9qM0AKW4xSbh70E5pM+tAC55pc5pARRn8KAFNNNLu/GkyKAE4oxSkUhxmgBPwpM04ce9GKAGE0bu1KRjB60hHINAATSdqdtFBUUAMx70hp2MUYx70ANxzSHilJH0ppYhuRxQAgkXuDSGZQOD+tZxupiMeafTFCzyAfL196ANDzh3bH1oE6E43CqK3UwHLA/UUiXTrn7hJ/2aBmkJs9CAKXzB61ni+mXqkRHoVpxv3wCYYceu2gRfL8DmjeMdf1qkb1h/ywiP0pRqC9PsqZ+tMC6GX1zTgyjvVEahFj5rb8nxS/2hADg27D6PQBdyD0IpwP4VS/tC2/595fwcU4ahbAf6mb/voUAXNyjvQHGfaqn2+0YcJMPyoS/tB184e5UUAXMg4xTiapi/tC2N8g+qU/7baj/lqc+6GgCxmjNVzfWuOJgf+Amni6g2BvOjAPrmgCXNKTmq/wBqhJP72PHrk1IJ4XHFxD9C2KVwJQTjigFietRGRB0ngH1kpPM6ZmgP0koAnOe+frSbiPemBi3AeP8A77FOEWT/AKyM+vzigA3c0vpSbcnhl/BhTvJfqSP++hQAoP0FKW5Hp603yXJPTP1pwilxwM0wHbumaXNJ5U2OlII5T/yzJ+lK4D9x65o3cdqZ5cv9w/lTTu3BQpz6Yp3Af1pv3eg5pwSUj/Vn603Dr1Rwf92gA2knPSl24BOc0gEhXhGH4Ubj3Uj8KAEBBbPSkPz5Xp70mQchQWb6dKeFY9Vbj1FIACYAyc0Z+bpTST3BFKGBPXp60AA5pO9P3Y7gUxjk8c0wFyM0cjqKTnjjml3knHFACg04rnBNNJAIJNJkE0AP9uoo5ORjFMDHcR7UFgByaAH8g+1GPmpgYHuaUEk9c0APzk46UnQ9eKQkZ4NGM9xQApbn1ppc59qOh54NKOe4oAM55pM4zmlYcnkGlK9OhoATJC4HFJu96cU+tJsOOtABnnpxSbsGkCEetGPegB/B68UEjAAFM5NOCE9DQADk4peh54pvSlxmgBdw/ipDkt6AUuOPpTC3OCcZ7UAOppGOtJglsHNKVzgZ4oAVQM7gaXnv19aYMhyp/OlOQSO/YGgCQAMKTgjoM+opCMAc896QHnFACkhevNKrJnIFMYggZpowTy2KAJsijcpPWos5OAaUY3cnFAEm8DoetODAH5qhIG3Oc+1AOR8poGSlx9aTdjtimc5OBxR74oEOyG65A9qXIHTio+Sen4U7B6dKBjs0bsDpRj1OTQFB/ioAduwex9qQNlucCoiwWl3A/e496AJt/PWgt78VDkc8ilB5oESfKT0z+NIc5BwcCowuTwcUuSP/ANdAEofA65NJuwM9KjHAz2oJyOGH4UASBx1Bp2ag5xyMU5elAEmQR1o/i9qjyckA9OaUtQAvXOeKYB+VKW/KkLUDHAnjJxilyRTd1NyM9qAHlj3NG7vSbsDr1pNwyADyeOlADtxx0xSMSccUocqCHwfpTS2cnoBQIUNj3p3J7YqMPR5mKAH5INJnI96TzABSlhnk5oATj3U0hyPenZFNI96QCE0gOTigjnrxSgEdCKAFBzig4FNP50daYC496QH5hQBx7e1L/nNAC5568U0nFBxnik4oAXdikzmjHFJk0AODHHNKGpmD1xS7sUAOzTck96M0UAHUUEHr2pM0buKADPFGaM5oxx70ABpKOlJkZ60AKTg5o6ik/Wjv0xQA4MRQHz2xTT6UlAD9wzijdn6VFwD604AfWkA847daacg80ED1/CjfjtmgBSRQGHrSbh6Yo3Y7UAKcCkyOaN3tijdjpQAnPpRS7vagmgBOlHJFGaM4oATvSg0ZFNzjigBcntS5B603PHNIG79aAHZxRmmZBPAxQWxQA/tTcU3eDRn3oAdyPejdSA0hNACk5pCTigkbjg5FLwaAG000800kUAY7AbAaB/q8980UUAN6k0AngUUUAB60UUUABOOlKxIH40UUAOUArnvSnkjPPNFFADer4zwKXuB2NFFACkbWyOOaaOWGfWiigB+ATyKSTgKBRRQBNCitksM0zrOR2oooGMJO4illUAjAoopAOVVMIbAzu60wnk0UUCFQZPNSLGmxjtGaKKYyQRoBnaM1BIBhT60UUgHsoG7GePemIzbT8zfmaKKYgV3z99uP9o0GSQOMSOOP7xoooAkE0uQfNfn/AGjT5ZZAeJHHH940UUDGJd3I6Tyf99Gm/wBoXm4f6TJ/31RRQApvrvkfaJMH/aqT+0LsKcXEnT1oooAF1K8K/wDHw/51NHqd7tI+0MfqBRRQBKb+52hvNOdvoKYmp3hBzNn/AICP8KKKALQvZzCWLjOP7o/wqA3k5jB3jP8Auj/CiigCaK4kJJJGf90U9TtJ2gDjPSiikBWuZ5FmhAbAOc4FaFmfM++AfwoopgLbIpuHBUEYFQyqHkjDDILHiiikBopGgJ+UflTgiktlV49qKKAGhFLYKjrTmRQeBjmiigYRxIxXK5zRdRpEE2KBk80UUCFaCMRoQvJ68mkliRQSoxj3oooAbFGrdQT+JpTEmCccj3NFFMCLapByO1MWNSpOO570UUgGlF2qfb1pgZgcZNFFADGdsnmmea+PvUUUwHiR/l560L87HdziiikIWRiucHFIrtvX5jRRTARZX3n5utJuJbB6YzRRQA9XbOM8U1nbB/woooAlz8tIMEjIFFFMBkh2rkAA59KbnjPGfpRRUgQiR9/WleRgvXvRRQMElfK/N608O23r2oooAN7cc9qPNcEYaiimAjSPjOeaQyOV+9RRQA7zXEigHqPSkmYg/wD1qKKBhIx8onPO6o42beRnvRRSEWgchQe4p8w2qu3jiiimBG7MV5PenSfKEI4oooAkckRr7imKTtTnq2KKKAFbr+FPAG2iigBvpSMBRRQA002iigBuTkVNGAFZsc+tFFADENOz8yj2NFFADaVlGzOOaKKAGL/rAO1JnrRRQAqE0p+7RRQAmeaWiigBM8mkUk9TRRTEOJIBwaaCSuc0UUAKxOKFJxjPFFFADTxmkHWiikMWkH3aKKAFU04UUUCAUpAxRRQBGSaUE460UUwHdRUYoopAFBYjHNFFMYhJxSZOaKKQDgMjmkPBoooAd2pO1FFACHpSHpRRQIXtSGiigAPSl7UUUAKeab0oooAav3jQ/eiigAXnrSt1oooAUdKG6UUUAR4HpS9jRRQAg6UdqKKAGKTing8UUUDEYmk6iiigR//Z"/>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data:image/jpeg;base64,/9j/4AAQSkZJRgABAQEAAAAAAAD/2wBDABALDA4MChAODQ4SERATGCgaGBYWGDEjJR0oOjM9PDkzODdASFxOQERXRTc4UG1RV19iZ2hnPk1xeXBkeFxlZ2P/2wBDARESEhgVGC8aGi9jQjhCY2NjY2NjY2NjY2NjY2NjY2NjY2NjY2NjY2NjY2NjY2NjY2NjY2NjY2NjY2NjY2NjY2P/wAARCANTBQ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QopaXFQISlopaQCUUuKTFAwFSp/qnqMVLH91/pQBHRS4ooAKKWigQUtFLigYlLRS0AJRS0UAJRS0UAJRS0UAJRS0UAFPj6Gm0+PvQNDxS0Cg1DKGv900xRgU9vummL0pDFFQvI63IUHgjNTVBMP8ASlPtQgLqnKilpqfdFOoADWdcf8fD1oms+5/4+WqlsIhp6dabT060CLSfcP0pO1Pj+7Te1USZeupI+nkR/eDCudFvcN99sfSur1Af6K31FZe2uarU5WduHXumYljjk8n1NSpBsFXthpkgwprH21zocVuVSjY4NZVzNcxSFHbFbcYywqLVrQT23mLgPH+orWNRKSTMZ80o3RlWtyeY5DkHoasPGzIcCsyt7TGWa2XPJHBrWr7quhYepze5IyckEg9aXINad9Yb/wB5CPm7j1rKIKsQRgjtShNSInOdJ2exDMPn4p9vg5p3khvnZuPSjcoG1BitebSxkp+9zDzgVNaKXlLdhUMULzNwOPWtKKARKFFZSkkdNNyqO9tB46UoWk2U4REnAyT6VlzHZsBFJircWmSyIWPy8cZqiQwJB6inclST0RIeAalj0q6nWN1QbH5zVdeHUsMgHkVuL4isYysRV1wMYA6VpTs2Y4icorRGha2sVpCAqhSByazdR1brFb9e7Vnarr6yyGKNiqD9azRew/3q9GlGL1kzx53TtY0bW+mtZ/MDFgfvAnrXQwzW+pWxGAQeqntXHfbIf79S2+qC1k8yCTDeh6GtqkYSV09SItom12xl08FlG6JuAe4rAGavXV5eak7F2Z1znYOgqsYZB/Aa4p1L6NmsYvdIas8qDCuwHpmtTQB++llY9sZrLMbj+A0sTypnYWUHrispJSWhouZbjrx/Mu5XPOWqLNKw9aZ+dVGyViLNu5ZgyZUC9c1NfXPmNs7L3qkjOpyuc/SglieQfypNJu4WlYcGbPBNatvP9j08ktlycgVj8jsfypxLt1DGicVJWGuZEk87zuWdsmoO9O56GkxVJJKyGrvcKciFzhRzSBdzADqa04YViQDHPrUzlyo3pUnUYyKHy196uacP+Jjb/wC/UeKsaeP+JhB/vVz3uz0HBRhZHVt1NJSsPmNFdB5DCiiimIKSlooASilooASilopAJRS0UAJRilooASilooGJSGnUhoAROtPT7wpqdTT0+9TEMbqaKU9aKQxKKKWgBKKWigBKKWigBKKWigBKKWkoAKKKWgBKKKKACiiigAooooASilooEFJS0UAJRRRQAdqTHy0po/hoGiFhzSYpzdaSoLEpyUlPTpTW4Dx0oo6CikAhIUZNJu9qZcHERqRhgAe1NagMMnOMUbhTD96kb7y07CJaMUClqRjTRQaKtEsKKKKZIlFLSUAFJS0lABSUtFACUlLRQAlJS0UwGtQn3aRqcv3RQIXsaZT/AOGmUDCiiigAFOxXC/29qh/5bH/vmkOuan/z3Yf8BpWYzu8H0pcH0rgTrepH/l5b8qQ6zqJ/5enoswO/wfSjBrz86tqB/wCXqT86adTvyD/pUmPrRZgehAVLF/F9K5nQbuVlXzZWfemeT3Fb9tLudh/s0WBklFQiQk1MDkUgFoopaACiilpAFFFLQAlFLRQAUUUUAFFFLQAlFLRQAU5KbT060xkg6UhpR0oNQ9yhp6GoTIE6q34VPRikMgE6ejflTHPmSKyAnA5q0EpwGKYAn3RTqKKAA1n3Y/0g/StHtVC8H7/8Ka2EQU9OtNFPTrQItxdKZT4+lNHeq6Ela+GbR6yxWvdjNs/0rLArgxO53YZ6DQcVFORs+tTEVBc/dAzg1zx3N5OyG24BUnOe1VNaeRLVdpwpODV+2QmLd71W1eP/AEByR05rZNc6If8ADZzlWbG6a2mHdW4Iqrmr2kQLNdEt0QZr0Z25dTgpp8ysbwzgGoZ7SGX5nXB9RVnGTSOhMbY64rzb2Z60kmtTmV2/aHQngHirFpbo10dwyuKieSONzhfmzzmnWUkkl4uASO9durVzzopKeprIiqMKMCpooGlbagyasWlk8nzMMLWpFEkQwoxXOot7nZOtGCsirb6cq4MnzGri28atu2DNJPMIYi+M4otpxPCHHHtWlrHI5ylqyQ+lc/eW/l3TjsTkV0GcmqOpQ7kDjr0pS2Koz5ZHOyXcSEqvzP0wKWWZIYQ8gAc9qsWVgsRLSqC5bOapPZzTasQykpuzntikpR7m8pzSuVo7Z5bkecpVXGQTUE8LQTNG/Ud66PVxt05ygHy4A9q5l3ZyC7EnGOa2oVHU16HHVio6dRuKMUZqe2tZbqQKinHc10OSSuzFJvRC2Cytcr5JI9a3jET2pbGxW1jwOW7mrW2vNq4hOWh6NGHJHUotASOlNW19hWjtFIU44rL2zNdCqLNB1QH8KPs0Y/gX8qtwOp/dSHa46E9DS3EZhhMzY2j0NVefQzU4rRlQW6f3F/Kj7On9xfyqv/aT5+VBij+03HVAadple0iWDBH/AHF/KmtEijdtUD6VcihM9sk25VDDPNVJSplC78gdapKXUOeL0Ri39s0UxfHyn9KrAV0ciq4wV3Cqn9lJPJiPK100ql9GYVaNveRm2Sb7j1wK11tpGGcYHvVq106CyztG9z1Y0s0pzj9K7o4bnd5HKsU4LliUjA4PWr1jp9zFdQzOmE3VoaZYkATTLyegrUxU1IU1pFDjiKj3Yw9TRSmisTMSilooASilooASilooASilpKACilooASilooASilooASkNOpDQAid6ev3qalPXrQAw9aSnHrSUAJRS0UAJRS0UAFFFLQAlFFFABSUtJQAUUtRfaYM481M/WgCSioxPD/z1T86Xzov+eq/nQA+kpPNj/wCei/nR5if31/OgBaKTen99fzo3L/eH50ALRSbl/vD86Mj1H50ALRSZ9xS5oAKKKKAA0h6UpoNAETU2ntTagsSnp0ptSIOBTiA40lOPWkpAQ3HKgepFSvTZELAYOMHNQuLgn/WD8qpAOP3qRvvimKk2eWBqQIc5Jp3EOFOpKcBUDGmkpxpKtEMSiiimIKKKKAEopaSgBKKWkoAKSlpKAEopaSgBjU8fdFMNSdhTAQ/dptPPSmUgCkpaKYHCQXPmTKhQDPFMvGJnEI4FRxxSpIrbDwadf5W8LKfQitGMabYkkIwYg4I9KetqRt5Ge4qMXDCRmAALdacbh+pYcjBFIYycKrYAxjrSJ8yuv+zSEqTktmrFpEXLvj5QpoA0NBl/dw/7LFfzrp7Jsz49Qa47Rn2xyj+46tXW2Lf6UnvmpEyRT81WUPFVDxIR71ZTpUiRIKWkFLSGLS0lLSAKWkpaACiiigAooooAWikpaACiiloASnp1ptOj+9TGSjpRigdKWoe5QmKXFFLSGJS4opaADFFFLQAhqjej98v0q+apX3+sQ+1UthFcU9OtMFSJ1oEWY6T1pY6T1q+hJHON0Lj2rM2Z+orWboartsQbmwB61wYpXaOilPlKITPY1RuziXaDV651OCJvLTlj37VmM5JJK4Y81jTptO7NXPmNOxTNqp24zVHW7v7IvktDuWQdav6RIZLUqRgoao+JJoZbdYAcyq2fpTjH95qS23ojmVjzzWnoSYuJf92qQTA61JFI0Dh4zgiu+esbIqEOV3N27d4Lcui5NZ9lcyzX8YkcqvU5rVV/NjRv7y5IqrqVvKY0kgj+YccVxwaXuyNqjfLdDdY0cTAT2oG8/eHrU+m6Z9lhGRmRutO0d5HgCSk7ozyD2rVRW3hhWbnNfu7nPBr4iSLPlKCMECn0tNrriZSd3cR1DKVYZB602ONYlCoMCnOu9GXOMjGaxLW7urXelwwaMPtUnrVXFqa8lwq8LyaqSs8v3m49Ky2d2uWImI2EsU9qsJPIUby/mL/Mm70rlqKctmbQcYljyzT0Ug1FpTzXFu7zgDDYFWguDXNNOLszVVLnPzTzalfG0X5YwfmpJ9Ekju18shosjPtW8IIkkaRUAdupFPHPatfrDjpAy5L6yKjabaGQP5K7hTZJoLc7I03P6KKl1GQwQAD778AVXs7faNx5Y9TSV2ryZvCC3GFryXlQsY96Nt8vO9WrQKjFNwKn2i7F8yKAvniO24iwPUVdjZJFDocih41cYdciqLo9jJ5sXMfdafuz23HdMvSw+ZGwABbHFYk7zBTE7NjPQmujgZJolkjOQaytbCGZFXG4DnFVRk4vlZhPVmTS8mlK4oBI6V2EE6TOsQTedvpUbOS3BpjnICilAwBRYaLEUjbgFNbKDy4xxzjmsOLiRT71vSjKgiurCRXM2c+Kk7JELuT0qxpdh5j/AGibkfwio7a3a4uAn8A5JrdRQqhVGAOld1SfKrI4oRvqHao5JkidFdgGc4AqLUb6LTrVppfwHqa5awv5tQ123klPG47V9BXOoOWptc680Ud6WsBiUUtFAxKMUE4rIa8uTPIqNwD6UmxpGvRWOby7H8VR/wBo3P8Ae/SnaXYV49zcoxWEdRut4UNlvTFP+131FpdgvHubWKKxRe3pOOKd9svfai0uwXj3NjFFYjX92uNxwK2YWLRKW5JFLrZj80OopaKYhKQ06kNAAtOXrTV6GnLQA09aKD1opAFFFFABRRRQAUUUUAFJS0lMApM0Gmk0AI7bY2PoDXmMzPJO5DHlj3969HvH2WkzeiGvOYeXz+NVEAVJs/eb86ljjl53O2P941PAgJ5q/HbIRyKd0txWZl7Zi2Fd/wDvo0jJeL/y0k/76NaSxItyRjgCnTmMISGAPYVolFq4WdzNiW76tJLj/eNOc3SYJllC/wC8avusYSPzHIDdcVBelfs4WNyyj1qfdsOzIw1zs3CaYD/eNCyXhQsLiXA/2qvRr/o6L6gU2eIFpAvGKkaiil596BkXMuP96ka8vwPkuZSfrTlBk74WmODEw54NTcfKJ9v1Ef8ALxL+dINU1Ef8vMlWjbs2DtY1WeJlk245oTQrE9lqOoS3kCNcSFWcAiu/auJ0u1cahb5Uj5xXbv1ND2CxE1NpzU2syhKlTtUVTIOlOImOYU3FPNJQMaRSYp1GKQDMUmKkxSYoAbilpcUUAMNJTjTashiUUUUxBRRRQAUUUlABRRRQAlFFFACUhp1IaAGHrTzTf4hTj1oAGptOam0AFJS0lAHH80yS3jlYM65IquLeb/nvSeRL/wA9mq+YCx9jh/uUotIf7lQC2kI/15pRauf+W7UcyHqT/ZYf+eYqQKFXaowPSqf2Zv8Anq9OFuUIbzmOOcGjmQDdMGLm6j9UJ/I11OnPmaBvXH8q5my+XXCvQSKR+lb+mNhoM9jikD2L78Tv9asx/dqtPxdP9asx/dFSJDxTqQUtIYtLSUtIYUtJS0AFFFFABRRS0AFFFFAC0UUUAFOT71NpyfeFMCYUUClqXuUFFLRUjCiiloEFFFLTAQ1TvxylXap3/SM1S2EVRUidaYKkTrSAsx0nc0sdB+8aroSMbofpXN6hNJdMyZ2Kp4x3rpWGVYe1ckoAkx8x+YjmueotTamJtDpkDePWkVSzMBkDrg05AQCBlM8AU9GJJzyB0NZmxY0hzHfFCcBx0o17TS/+lQjLD74H86jt4yL2KRc5DfpXRFevGRWcnyyuhapnBhCaesYHXmuku9DSabfC2wH7wpLrSII9Pl2D94q5De9a+1TMJupIwWuXRQC5AHatPSJlvoXUyMGjPr2rmSzNyxzWn4cl2amE7SKR+NXVo3hdbk05NPVnUW1ikMrS7iSwwat1GFaPnOR3FOJz92s4Rskatjs0lJwoyTSYyvzVtYgf16Vzvn4aTZGZGLHI9MVvvKsUTMx6CuZt5pHkkmt/vselQy0ieNo1ZJADufKkkcinLMqtFEQXlTOCBxUGsymMwj7rkZOKmtEkl02NoD+8VuS3pStpcLGlYD9zJ8+75ug7VPtpLWFYk4HLcn61PsHpXBV1kap2RAUpyoM1KUyKjuD5VtI/91SazUXcd7mJM7XV+7dUT5Vq2pwMVVtFxCrdzyasZIron2Ol6RFkl2lQecmpk+7Wf9o/f5dSFAOKt2zMYwx5zzWUoWRkWB0qN4wykEZB6ipAc0hrJNoaK2lEwXslq33WG5KtpDE1wSYgzc5JqpcfupYZ1+8jYP0rVkt1kbzFLKT6V6NCavzNGNbujK1S1haORkj2Og3ZHesLoM1012bW3Rhd3BAI5BrntS1CycBbOJgR3PSuprnfuoyjNLcjRcmiSRIvvH8BVF7mVhjOPpUJJJyTmto4brIHW7Fue+LAiIY966PS5vtVhE5OSBtP1rkK6XwjmXzoiPlUhq3hGMNjmqNz3Oms4hHHnHJ61Z4AyeAOTSKuKw/FOpfZrUWsLYmk647Cpd5MS0Rga5qDahqDYb9zGcKP607QR/xOLf6ms5FxWnoQ/wCJxbj612cvLTZPU7XvRRS15hqJQaWkNADGrFBP2ibHrW01c3fzvbrO6D5snFC+JDfwstFGcDaw5qKSF1HBGfWudjuJkbekjBuvWrst29wU3Oy/Jnjua7UzicTWij8klicue9Sea3cVz0d5Kx2yMzDPHNNuZZlmIWVgpGetO6DlZ0LzovLcVFDfwvP5Yf5h2NZFoJJI5JmkJMY6HvVLcVnZweT3pNoaizqLiaN8RqwLZzgVuQ/6lPpXHWBDvE38WCCa7KL/AFSfQVyVPjOqn8I+igUtSMSkNOpDQAi9KcvekHSlHegBtFLRSASilooASiiigAooopgFJS0hoAQ9KYaeajagCjq77NLuW/2DXBW45/Cu18Qvt0a4PqMVxlsOCfSqQFy3+9WnF0rLgODV+OTHWokikQTkec+e1R5i2/MnJptyd0rY9aRX3Jt71a2Ey15QkUHt2pPsbTN5SduTVmFR5ajvin2rKl1IWOMLRHVj6FaeY28cfGTmop596nPBfrRqh3tHjpk1Vkbge1U7IFuTlECjjpVaYZIOep6VMzgoM9ark7nrNFtlqS8kRRt5GKhW6Z5A23LVG2WUnsKFK7TgYIqkiDa0e5ll1W3jdcDOa69+tcX4Zy+tRZ5wpNdo1J7CIjTacaSsyhKnQdKh9KnXrVRExTSUppKkYlLRRQAlJinUlACUUtB6U0BG1NpzU2rIYlFFFAgooo7UAFJS0UAJSUtJQAUUUlABSGlpDQAi/eFO70ifepw60AI3WkoPWigBKSlpKAOLI9DRhqk70ZOO1T7FdyrjMGlApwJ9qXNHsV3C43BpCDin8+1BJ9aPYoLlKaT7PqEE+OB1rc02USbXX7vmZH51g6jwqP6Gtux2RthOFYK4H1rUXQ27oYu2qeL7oqG8H+k59VFTRfcFQxIlFKKQU4VJQUtFLQAUUUtACUtFFABRRRQAUtFFABRRS0AFKv3hSUq9RTAnFFApal7lBRRS1IBRRS0wCiiigAqpfj5E+tW6rX3+qX/eqkIpipEqMVKlICxHQfvGhKD981fQka2QpI6gVyjuJmkcDBBJwK6xuh+lcfkRSSMOoY59xWFQ6KSumSbtka87h70RuGBAXINRsAwG0YB5oiG2QHOKzOpU/duPlYxx/KSD2IqL7ZdDpO/51LMP3eOvNVytCsXTjeJIL68H/Lw1Q3ep3XklDMTu4pwqK5tllXK8MKqKjfUKlP3XYzOlafh6BptVjYfdj5Jqlbxg3cUcvALAHNd7bW0NsgEEaqMdQOtbylZaHmKOupKaiCKjEdATxUpFLbhZiWyGVTg/WsYptlsaEB4AzWTq15c2V6qDbtK5Fad7qdtYryQz9lWuY1TUHvpfMZQuBhRWj0NKUW3d7FaW4muJiGkY56jNSWkhtZFl2kLnBBptnG29H27ueanfbkuzHbIdoHoazb6FvU2pLSPU4E81VwDkMKdezC0gSNYlQHgHtWVbTXFimyN1lwfu+lPnuPtsjI6MXRc7e2afN7tjHk1I31K+T5SwX04pn9qXv/PX9KbtQ3AZwW3fLsH8NNmtXhJyQQPTtWXLHsdlNxejJP7Uvf8Ant+lNk1C7ljMby5VuDxValp8q7G6hEcJpUAAcgCmvdzD/loc1DLMFGB1pqEMu6r5FvYiUleyHGaQt981Yiu7hUAD8CqbMFxkdamiIK05RVtiI2vYtrqFyP4hUg1GfILEFe+Kp0oNZ+zj2NuVHbWqwSW6SRqGVhnJqbFc3oepras0Fw+IW5Unsa6RHSVQ0bBlPcGuuCVtEeXWi4y1Ibi1guUKzxK4PqK5zUfCYIL2D4P/ADzbpXVUYrROxgeYXNtNaSGO4jZG9+9RV6bdWcF3HsuIlkX3HSuV1XwrNExlsD5kZ/gPUVfPcZgW1tJd3CQRDLucfSu/0ywj02COJByfvH1NVtC0VdOi8yXDXDjk+ntWrIOM1LYDb68jsLV55TgDoPU15/cTPd3L3EhJZznntWl4g1Fr+8MS5EURxj1NZh6V2UKdldmbYnStHw/zrEP41m1p+HhnWIfoa2qfCxI7OloorxzYKQ0tIaAGNXL6m+wN/tMRXUNXJ61nysr182kviRXRmKKkQ5K+wNMKvu+7UgTbzzXXzpHPysj5z6GlfPy9c4pW/EGkbecbTS5kHKxY3aMnGQD1FI470YY/eoOeBT5kLlZc0lj9pK9sZruYh+6X6CuG0gH7U3+7XdR/6tfpXNN3mbxVojqKKKQBSGlpDQAL0py9DTR0pw6GkA2loooASilooASiiigAooopgJSUtJQAhqNqeajegDE8UtjR3HqwFclbkjgV0/i18adGvrJXNQPsU+9WgJFlJcKBVtCcVXSbHQD8qlQ55pMaK8spVj3qMT4bOKdJgscim/ZnwGHK00BqfaRFEj98dKjGLhnlkyMdhUO5AytKenQVNbkOJPQmkO5C1yWULtHtUJyze9JJxIwHQHFPhHzA5qraCvdjmBC5NQd6vupaM4GTVBgQSD1qYq5UtBpzQKA2M0CqehBueEl3auW9IzXYmuS8HLm/nb0jrrTUSGiNqbTjTazKFHUVOveoE5YVYWqWwgpKWipGJRS0lACUUtFACUh6U6kPSmgI3plPam1ZDEooopAFFFLTENopaSgBDRS0lACUUtJQAUhpaQ0AIvU04UiDg0ooAaaSlNJQAlFFLQBxlLk+lMBz2pdwrQY4E+lL/OmBuaXIoAdk+1BJxTS3pRuoAragubc+xzWlYvuhtW9Y9v5VQuRvhfHpU+mSZ06H1jlx+dJgdVd8vE3qgqaH7lRXHMVs3qlSwfcqWJEopwpBThUFBS0UtABRRS0AFFFFABRRRQAUUtFABRS0UAFA6iiigCcUtIOlLSZSCloopALRRRQAUUtFABVa+/1I/wB6rNVr3/j3/EVSEUhUqVEKlSgCdKcfvmmpTj9/8KroSIe9crKNski9Mk8/jXV1y10cTSAdQxrCodNHZkfy7RzmkwM8VE7dPpSxk5rKx2xfuErgbark+1TyN8uKrkU0On8I5Ap60NgnioycU4dK3pwT1Zz4ms4+6hjxRk7iOR3qVdTvEjEazEBelRt0NC2kh8rJA80ErW9kcLk2Oa/u3BDTtg1FFdXEW5Y5nVW6gHrRHE0koiGAxOOae1nIkTS5BVG2sPQ0rIE2hmMnJOT6mpII1ebDdAKYOtSxDIYZx71FRJRNITk3uSmNreMGE8ZpltM00myRB5SHJNAido2jDcAZqvbuyTsIjkkY56VzLY3ZdnKKzPCn7mQffB5pkUoeFdjMmw8ue9OuWyiQMNrKMkDpUVqkhsyqsrZP3TS6CsTwvGl5I0UZLAZ+tXHSBY/ts0Tbjwy1TWQm5yjKq42g+9Xgzw2kmB5znHyHtSYMo3FrEW3QycycqmKqMCCQRgitnaxuIpxAAQvze1Upo4bjc9sCSX+YntTTNqdVrRmLcRlW3DoajViv0rSMWeGqnJD5c4X1Nbxl0Jq02nzIuCJXjCsO1QQrtLL6GrXQVBC2XcepqLm9krDwKcBTttLipNkhuAe1VGuLrT5t1tO8anoAeKugUy4h86Ir36irpz5WZVqSnGxas/F11HhbmJZV9Rwa2rLxNYXbbGYwv6P0rg+nHpSV38qZ47Vj1VWV13IwYeoorzvSbi++2RQWk7qXbGM5GK9EAIABOSByayasIQimsOKV5Y42Cu6qT0BNDHIz1HrSGcNrMPkarMvZ/mFUTXW6tpP9pSgxuEmVeM965i5tprSYxToVYfka76E01YzaK5FavhvnWI/oazDzWp4bX/icRn/ZNaVPhYkdjS0lLXkGwUhpaQ0AMauV1QExHHOJDXVNXMag7JE20ZJkIqXuh/ZZkIedvf3qbzkGNyA4pSMHcV3E+1MdYmI4xnsa0uc92NlCuc9PpSRlR16A1KIw5XHAHGasyLaKQMbiB29aLhdldAozjGT60yaMNhtw/Co3DFjtBA9KTD7NuKQXZd07y/Pwn3sc12afcX6VxWlR7LlvXA/nXbJ91fpUfaOiPwi0tFFUIKQ0tIaBgOlOHQ00dKcPumkIbS0UUwEopaSgAooooAKSlooASmmnUlADTUT9KlNRSdKAOZ8Xt/o9uv8AtE1zsY+UVueL2/eWyfU1jQj92fXHFWtgHKpHWpY2xxUaow6mkDfNjcBikxkchG85pBM6qVU4FPdFJ/1gqMxgY+cGmmIaWLH5jmtGzZRCcsAfSqJjUDIcGneX/tii6AUtlj9adHIEOcc03yiP4hQV5AyKrmWwD2lZj1I+lMIBQktz6UqpnPzAYpDE394UcyQajO2aUU7ym/vCgxlepFS2M6PwYv726b2ArqDXO+DF/cXT+rAV0RqZAiM02nGkrMoVPvipxUMf36mFV0EFFLRUjEopaSgApKWigBKQ9KWkNNARt1ptObrSVZAlJSmikISloopgJRS0lIBKKXFGKYDaKXFFADaQ0+mmkAL900tA+7R2pgNpMU6igBuKMU6igDhd1LkH/wDXWdvH/PSjeP8AnrWgzRyPb86XdjuPzrN3r/z0o3r/AM9KANPrzTdw5HpVSG5SONlLE56Gj7Smc5/SkBab5k9iKoWsrxShAx2FuRUgukHGTj0qtuHm7h0zmgD0NjusLVvap4Pu1WgO/R7VqtQfdqWJEopwpBThUFBRS0UAFLRRQAUUtFACUUuKKAEpaKKACilooASlpaKAJR2paRegp1DGgpaSlqRhRRS0AFFFLQAlV73/AI9m+oqzUF2M2z1SEUBUiVGKlSgCZKefv/hTUqC8SdnUwvtG3mqJ6ljvXK3mFvLg/wC0a1VvZNqp5oLZxmqpgt7lpXY5bPzfWs5RT6m0G0Zu0MRjA4pChU5PStie0jhiwYhuA61kh9ydKxknE7Kc+ZWHOpK4A6c1HsNEc8hk+58uMGrQAYcjFQ3Y0pvQoshpqsOlaBhB6VFJaq6HHD+tdFGpd8pzYmC+IqkZ6VF5sqfuyzDb0B7Vs/2TJLBFJCwGR8wPY1X1+y+zyxXAP3xtb61vzK9jisZgyDkEgjnIqVXmlJTcWH3iB3qIEAVpaBB588rkjaF2iiTsrglcoinAsilgM81oyaaLOCSW4cHAwoFZL3DxlRtxnms5vnjoaQ0lqaDFUiEqJuY8HFUJlAuUPRSecVctyVVzHyxGcVUveW3Zw2eR6Vzx3sdL2LjzLLZPs+Uocbm7ioNPdfMCbuoPHrU8haS1jRFVo8fOR61Bp6AyyDgAKcN6U+jJJ4oUkfEkZUqCwA71ct5Aoa5it5C54Kmq0SSSeStu+4j+Ortth9QZ/Mb90OV6CoBjvs0sKs8Db5ZOSjnoKSf7OxWzb91I3JK+tHmPN51ykflzD5QWPBp0yyiKGVoUkkz8xFIkpTW8cUxjVsgDrVC7TN3CBWlcRRQ3JVHJd+Sp7VmXEjfblxGTsFVF6nVzXgiwIzQIcdOKli3MoJXB9KmEZPGKTnY2Tuir5Z9aQqRV4RY6il8lSPu1PtEVczxx1pwFXGtVxkVH9nb+6afOmFzB1GAw3BYD5X5FVa3dYt2Gnh2GNjCs3S7F9Rvo7ZeATlj6Cu+hU5onlYiHLM6Xwhpnlwm/lHzPxGPQetdKSFBZjgDkmkiiWGJIkGEQbQKyvFF4bTSWVTh5TtH9avdnOzkdav2v9TllDHYp2oM9qZbarf2uPKuX2/3W5FU8UvauiMVYR0uneJnku4UuY1GW2lwa6a9s7e+i2ToGHY9xXmZ/KvQPD9+L7TY2JzInyt9aykrPQZiX/hq4gLSWrebH6dxTPDiOusKsiFWCngiuxxTTEnmCTYu8fxY5p+2fLZi5RKKWiuUsSkNOppoAY1Yb28+5h5O4bs1ukU0rUtXKTsYvlzlQptxioRpyPLme1O3Hat/bRtosGhkLaQRLtjtn+ho+yQOdz2zhvatfbRtpisjCksFEmYbZtvvTDp5PW1/Wug20u2la49F0MCKwaOQGO32kkZOa6MdB9Kaq4p1CVgbuLRRS1RIU006kNAwHSl/hpB0p38NIQ2ioPtluCR5nI4PFL9st/wC/+lK5ViakqH7Xb/8APT9KPtdv/wA9BRcLE1FQ/a7f/nqtH2qD/nqv50cyDlZNRUX2iH/nqtL58P8Az0X86OZBZj6Sm+dF/wA9F/Ok82P/AJ6L+dF0FhxqGSnmWP8Avr+dQySR/wB9fzp3CxyPislr+Nf7seazFjYogUda0deKzatJ8wIVAOKzg7L0JrRbEjzFKz4AyBQI8uRtBNIGfGMtVyNlKRxxqN3VietNK4FR4XwR5a01YWB/1Y6Vrvw33BimcYzsGavkRN2Y5dVc5QUCRR1UVqlEz/qVP4Upjj/54L+VTyDuZrDMe7aOaaGQAApzWttjIH7oCobiOL7M7+WAw6UKA7mc5XGFXBpvWgAsRgUpyhwetCSQDWPPFANIaBSA7PwcuNNlb1krdNZHhNcaKD/ecmtc1nIaGGm0402oKHRfeNTioIupqcdKroIWiiipGJRS0lACUUtJQAU006kNNCIj1ooNFUSJRS0UCG0UtFABSUtJQMKKKKBCUUtFMBMU00+mmkAfwijtS9hR2oAbRS0UwEpMU6koA87XSbpk3hMjGah+xSeldfbywpbIGcbguCKpwRRvcBXGVOaTn2NFHuc21sy9aI7V5W2oCT7VpXEPz4Q7mDEEd6tafD9mlDvE3XOR2qr6BFJmLJZSxAF0YA9yKmXSp2t1nwNh962NSaOS3dEkZ235UY7VMkol0Zl27ZEI4p30Dl96xivpitEvlK6yAfNk8Grdh4eNypaSTGOwq7GgYcjGRWrpA4kX6GoUmDjYuWtn5Wlxw7s7D1qWNNoxViIfuGHvTMUNkCU4UYpcUhiUtLiigAoopaACilooASiloxQAlFLRQAUUtFACUUtFAEi9BTqanQU+hjQlLRRUjCloooAWiiigAqG5Gbd/pU1RzjMD/SqiIzRUqVEOgqVKBEyVT1a6ntDE8Khs5BBq4lUdcuGt4YmUjJJHNWhGHFNNHcNKkYBbJIPSmgXB3uAVRzzxx1rViuraSIO8gHvtqGK7WWJoRMud3y57imkuYG7K5o35xhWwxMfFZ1tYZgXMTE/SrikzKsq8BFwwNatuf3a/SsK1K+lzanVcVoYgsDjiEg/SnLZsPvRN+ArfApaw+r+Zft5HNyWso4WF/riohbTj/lk/5V1BpMmtaVP2buTOq5xsc7H9riGESQD021Bew3FzbuJIpGOMj5a6jJ9aTJ9a6LrcwscB9kuBjdbTY7/KavWsVxbwq0ccqn/dNdjk0ZNFwOSma5uABLHIQO201TvLWVzEwifjr8prucn/ACKMn2/KldWshrR3OJSKVFDwwuGJwciob6Bg5AibJ5PFd3n2H5UnXsPyrHk1NvanHQptikQRMsZX86hsVKXB/dHDjAyK7UDk8D8qXA/uj8qOQXtDlI1lDRqsgiKfeAFW7l442Ery/u5BjCjrW/tX+6v5UbVxjYuPpS9mL2hzhGyAQSM8sUv3XHalkjiDpZs0ihBkSZro8DGNq4+lIQp6op+oo9kHOc48ivI++HGzAWT1FNBjZ84FdLtTGNi49MUnlx/88k/KpdG/U1jXSVrGHFGnYipxH6VqmNOMRoPwpSFAOEXp6Vk8NLuP6wZZhJ7UnlEDpWcbi5Z2CMxwe1Ibi4C72ZtvrR9Vn3D6yaQT2prDB6VnJeTsAqt04+tO+0XAbaQc9elL6pLuH1hD9WCvpk4b0yKt+E9NFpY/apB+9mGR7Ck0lxdTSRzosibc4IrdVgqhVVQoGABXVRg6aszGrNTd0OFcP4uuzNqnk5+SEYx713G//ZFVZtOsriQyTWkbu3Ukda6FNIxseaZFKK9H/sbTT/y5RflR/YmmH/lyjq1WsFjzg1teFbwW1+0LthJhgfWusOhaX/z5R00aFpYIItFBHcGk6qYWLoahXDrkZ645qERleAxwOlPXd3aockCTHUUUtQMSkpaKBjcUYp1JQIbijFOooAbilxS0UAJijFLS0DExS0UUAFFFFABSGnUhoAB0pHOFpw6VHKcZ+lIDKgnEDuSgYMTUwv4j1h/SobaEXDspbGMmrH9nqB941MeboaOwwX0bZxCaRrhJgIxGEz1ZhTjYqASGIqsLiRRs+XA9RTu1uKyewv2SL/nqlQSRxozDhselTecx/gQ/hUNzKdm7CqFHQCp0K1GgW+0M25QfWgpEfunIqlNehuGG1ccA96twsJI1xjp1q5QSRCk2yzDZLIhkdtifXrTRZxr88jbU7c8mpPOSGMInzt6noKjSKS4bcx47saiyL1KpjXnrjtzVl7K3Man5tx96bOqBwsZ3ADk+9S+YGUYViB3xTglfUUnpocjfbY7+5VOQCAM1X3qOprbvdFW4meVWkDOc9KzpNDmTneD+FbXSM9SsJh68VaS8hTkKQfarkXh+CSMlZpCwHTtmq3/CO33YD86E0GpBJfbnJVmAqM3rE8ORVk+Hr/8Auj86T/hHr7+4Pzp3Ai+2/wC0c05Lpm/iNP8A+Efvx/yz/Wj+w9QH/LM0XAPtD/3jTZZmCYlY4p39kaghBEZyDSzadqdwMSRnH0ouIgMq7eOlQl42OSTmpzo98OPKbFMGlXbjIiOKWgyPMZ6UvyDrT00q7ZiFjbI6046RfYP7pqYjt/DahdDgx0OTWiaqaLE0GjW0bjDBeatms5DQw02nGmmoKHxDrU46VDF90/WpqroIKKKKQwooooASilpKAEpDS0j9D9KaEVDdQZP71ack0chIRw2PSoTbxf3B+VQ2QCzzkDAzijVBZF4uqnDMAfejen99azblg9yQwyAKz596nIQhTUOTuJ2irs6Pcv8AeFGR/eFc9ErZO8NyMDJ70+GN1dxLIdqjqDRzME0ze/EUVggscsC+zsc0eZknbLIAB60czC8TdorBMrhFPnPlugqR2lQqPPYlqOdjsjaxRg1joZmYgXDcVC146ymPz2yO+OKak2HKjewaaaxkuJnJ2Tk46mpVa6Iz52PSnd9gsjWpDWbuu/8Ant+lLuu/+ew/Klzj5DQoyOmR+dVrV3KN5jbmBqvCiy3cpfJAPSne5PKaP4j86MVm3k9raKd+d3ZQeaktxHLCsi7sMP71VZhoUU03ecCYZ+lOGmcEiYHHoK0hGDHu2809UGD0zVciDnZiGwYbjjlTkGltojNMQr5I6gHmtG4ile3dIV+c89azNJjRbkMcmQ5VwTgqaTj2BXZLeWixQvIobcDyD3qO3iR50jf7relbaorKw3Zb0NEXl5UFRu+lDgmCm0Urizt0jIiyH9TRpClZJFPXaKtyZbcrtyO1QacMXjj1WlLSw4u9zWh/1bim4p8Q4b6UmKCRuKMU7FGKQCYoxTsUYoATFGKXFGKBhRilxRigBMUUuKMUAJiloxS0AJiilxRQAlFLRQA5elPpqdKdQxoKKKWpGFFLRTAKKKKACmyDMbfSnUj8o30poRkr0FTJUS1KtMRMtVtUVTHC7RebtfpVlKlCK5G7oPWmIq23lwQqv2TKMScgZxWFqzKkomkiRFf7u0Vvi/jW9a1KYAHJPSsnxJC8kcZi2GB+FPoadrmjg30LFpbXM9rHKXUgjKjpxWrApRAG61HZJ5VlBHnO1AM1NmpZFrEoYU7g1CDzSFiCaLCbJTTTWdqWomyMZKbg1Uv+Ejj7wsKLBc3aSsT/AISOH/nm1L/wkcH/ADzaiwXNqisdfEELfwGnDXIj/AaLBc1aKy/7bj/uUf21F/cNFhmnRWWdbiXqho/t2H+41FguadFZT69Ai7thqCTxNbKOEP58UgNyismPxBbSIDtIPcCnf27a+jU7AalFZf8Abtr70v8Abtp70WFc06KzP7ctPU0v9uWn9407Bc0qQ1n/ANt2n96l/ti1P8VFgMiGRUklVnABbODSO6G3kUSbgx+UHqOaJILWSRm+1EZOcYpv2a2/5+z+VVcCOzYJLuLBcHqau+YhlDCZchclc9TVYW0Q+5dKQeuRSfZUJ/4+Y/youBf0I5vJiepXt9a3hXP6Y8VnM7yTK24Y4rT/ALVtP79SwL1LVD+1rT/npS/2vZj/AJa0rDNBafiqkcizRrKhyrcg078aBFkimEVEKHnAYrzkUAOI5oxRuzyKKQxKKWkpgFJS0lABRRRQAlFLRQAlFLRQAUUUUAFLSUtABRRS0AFIaWg0AIOlRTdG+lTdqgn+6/0pPYEY0QV5CGcpjuKm8lf+frP1NQpGzfOB8ufzqfGCAIE596iK0NZbgIQo3mdSF5IzSGaE/wDLEYpskDu2QEX2FSKoVFyASRzTs7k3QwSW+eYmH0NRXCLOGWKNgCKsgJjG0VNAiJbR5bDNkk0+RhzIxjp0hOxkLd+lTLCYF2FSvoDWmpBOFl+b19aScqY5mLhjtwB6VcouxKepSQQxqHlbcx6IKbJOWB3/ACoP4RVcl0YFFB+tPU+Yjb+Dmoila5Um7gMPbq+Pvdh2FTJfNFGEKAgd81EX2oI0GFFWba1MkIY7Tu7EUuvuj6ajDf8A/TP9aimu/MQqIwM96uGzbssVQ3Fs0cJO1D9Kb5rArXH6cn7nNXglV9OX9wKugULYmW5HsFHl1LtoxTJIvLo8upsUbaAIfLFMZQoJPQVY20hXNAGYblZyUi+UdCzcVZjhRIwq4IFWDBG3VFP4Uz7HFngMPYGmBBAiG5k2joBk+9WDGMVIkSxrtRcClI4oAVBiNRSGl6KKVFV8/NyO1DAjIppqUhckd6jYVBQ+L7tTdKii+6KlIqxEYniLlN3zDtT9y/3h+dVrmCLBd2Iye1QPHbkIpkYbRjFItJMvh1JOCDinZFZ0Xkw7pkYsq/Lj3q0lzE7BVbJPaiwnGxNmkooosSFMk+61PFRy/cNNAV/4aqWfSZvVquHhTVO04t2PqxokPoQE5vT9KWeIvKnoOaYD/phq5GjSzGNOSOprKzb0G7W1Kd4hcqq8etRLHttmODuPetWa2aHBcDnvUOB0xSatuTypu5nRf6gqMlsVCI3GMDk1rBFXooFIUUnpQT7PSzKER2Mu5fu05yZZeOOOKuFVUdBTFQFiwoK5Fa1yG0BVXJ6561nXLS+cU27ucgDrWwm37qkfQUxmt0fkgP696qMrMVkla5jmK62828ipnkDvViwkka7WNoyqoMjJrTY5Xc0rbfeiKKNTuTqe9W5poFEkxS0wSIWKhhuHahpFQjc2KyLuh0Bxv+tR2CmQTleGycGlQ48z86dpY/cM3qauImctMrreS+exLg963NBaY27B0Ijz8pNXpdLtZrr7RJHub07VaYBIWCAAAcCtmQNjGGYZ+WnKPnOB2qAXkIxw2T2IpktoZH3pKyqfQ0X7CsWMY5JwcHPtWGin7QWbBYvnd0NaC2jncokYn3NV/s0ychAWU9KiV2XFqJq4Xzs46DtVaS9hjcgRNlT1Hep7SKcKWZhyePao307zJGZmxu9KqV+hKtfUe6LIVdQAXGar2T7tRHy44I4q8LaRIgsbg7RxkVn2YK6guRgkmlJ6ajitTbiHJ+lJjmnRj56COakQzFLilxRigBMUYpcUuKAExRinYoxQA3FLilxRigBKMUuKXFMY2jFOxRikA2inYoxQA2inYpMUAKlOpq0+h7DQUUUtIYUUUUAFFLRQAUh6GloprcRkD+tSpUX8TfU1KlMRMlLMqPCyyS+UCPvZpq1U1v8A5BjH0YVSFsUMWnmlZb0nHcDOadq2o2z2UcNmhYoc9MCspDkgAHJ4xiro0i6kOBtUHvmnZGjqzdjf0+QTWEDjuoqxVbT4fs1mkO7ds4zVqoZLdwFMb7xp9V5JGDnaucHBoRLM3XxmGI+hrnnFdJrYzbKfRq56QVSJKM5IYYOKiVnI4zUtwPnFNg+6frVoRas7K8ukDRLkfXFatvps6RhZrQsw7hqbol5BbxhZpNpyetbH9q2X/PcVnJstJGcLBv8Anyf/AL6py2GetjJ/31WiNVs/+e608apZ/wDPdaV2VoZF2lrYor3NpKik4BzUBvNLC7vs8g9zVvxPdQ3VjEsEgdg+SBXLXM8jnbkhBwBVdBJXZJc3PmyHychc9Krspb7zCphCuzAbDe9QzF0PTj2qNzW1hobYflbH0qRbqVSPmDD0NVS5JPFANMncvpehjhlCmpvO/wBnNZbZx61e0+4O4RvnnpVpkOJN5v8As/pSeb7fpVygVRBTM3t+la8UujlRvlmBxzxVXFAA9BRYC9u0X/n4mH4UudFP/L3KPwqltHoKNo9B+VFguXxHpG0H7XNg9Dil2aP/AM/so/D/AOtVZnjFjAmRkZzVfcvqKko0vK0c/wDL9J+X/wBaqOryadbwA2t08su77hHaoZJUijZ2IworElkaRzK3UnpSuNIe8sshLMx/Oo8n1J/GkDHkiomck+lIo0rDWLvT2/cykp3RuRXV6Z4jtL5lif8AczHseh/GuCGT0p4QmgVj1OkZfnJ9a5Pw5rLwSLaXbloX4jc/wn0rsHHNIl6DRS0ClpAJRRRTGJRRRQAlFFFABRRRQAUUUUAFFFFAC0UUtABRRS0AFJTqMUAJ2qtcfck+lWqq3P8Aq5KT2GjOgB8lf7uTUvSoIJykWwxhsHIOaHukEkargseSAacJKw5J3J8EkY60wBsDcMU0XpVuIR9c09WEiKwdc45GaakmxcrQm1v4MZ96s2imey2tjgkVDEQZFG4E+gp9ukiJsctHgk/Wn1F0Ifs8nmjH+qB4NWLuHbZlVUHuTTBKnmbftK9PwoNxFGrbphIcHgUNqwJO5mHJ7YFJjApwzShdxwOtcxuPjg3xl8k+wpyxMOPNZahKnGecVcisBJGrmUjPtVx12RLKs6tGwHnF8+9RksRgsSPrV5tM54m59xTJrFooi5kUgUnGQJotWA/cLVsCq1gP9HT6VbxVLYh7hijFLRTJExRilozQAmKMUuaM0wExRinUUANxSEcU+kbpQBDL/qyM496dZxpHGwTJJ6k9aZKQMZqaD7pqwG/8tGpj04fef60x+hrLqWSx/dWpCaZGOFp7LkEdCRVkkbhJgUJzg84PSs+a6tLeVyIppSnJKDIFZ/hqQm8v7OZixDHGTVjTJ5LTUZ9PuELRkko+OMVVg5mSW97FNCdtrKY2+bI5ot7+0jja4EcoA+Xkc0yGGey1NhYlZbeQ/OgP3KlurJZJy9q6xuxw8bdGo0HdslfVoVQMI5Gz2AzipLbUre5kZEbDL1BqounPblltrqOKJ/vArk05dHgiKvBIGmzyW70CszUqOX7tOijEaYAwe9JJ0HGaSEVpTtiY+1VLbi0X35qa8fEEn0qKIbbVB/s1MtyuhTH/AB9Gq8U0tvLI3mFGzkE96sL/AMfVXhp4nUMYt3uamLswauhsd3NcxqkpVschhVv7CxUHdzUIsnhBCx4HWphfyhMGJcjvmqbTeotUtCK6tmigZg3QVkfa22LGgYt1JreuZ5mtW3xIqEcnPNZywoVG39KmStsTqyC5kOxEGcnrUcDkW0q5IINXvL5z1pvkgA8dakOR3vcrRINy7QBgZJzTYEEkr71z71q2dgkqszNhc9BUw0uOMkox5qlBslpdTIu1CqiAE89KjidkEq9O4rZfTAXD+ZyO1M/srLsxc5NHIxta3TMe3AaUFVCkDk+tOQB5G8314JrV/svawO7JqlOIoZPnj34PWjkYuXQa52rKfapdNDC1U54pqy2NwGj/AHiFhjJqxbeUsIiifdt61cYNPUty0LByUyOtMAOMnmpUHBFIB271o9iUVZXV9NjlwOimplKg5UEZ7VSFzEunLBglgMVeSRGVQnp1qU09i9txgZfNYgHkdKczgL8qGnY2yKRg8UrBuSv4g0JMG0OBK8g4qXJIpqKGUE9Kk+UUNN7EDedp+lZUWReRk/3q18rWKHK3SKx6PUSTtqVHc30H7yhhyaF++KVvvGmIbijFLRSATFGKWigAxRilooAMUYpaKYCUUtNc4UkdaAFoqEs2OtRSO3980+ULlvFFZjSMDzI2PrUUEkjyyB8hR907utHKFzYpKyrnziU+zyYfPc9afFeXCqRcwkEdxRyhc00606qlldR3DsqNkgcirlJ7DQlLRS1IwoopaAEpaKKACjvRRTW4GQ3Er/7xqRKZIMTyf7xpy0xEy0lzF59s0XGT0zSrRM/lwluuKokx/wCzZo2UtNHwaesTwzb0nzlstz2q44LuGJ49KRoFcNlflNQm7lN6F23IaMketS1BZDFvgdiRU9N7ggqCU4ZvqKnqtOTlsdcihCZU1cZtPoa51xXSal81m1c4/WrJKNyPmFMtx8rfWpLn7wpIQAo96pCJ4xUyqPSokqZelMBwQelOCL6CkFOFIYoQDtWa8YV5ZMZIPArTFUtru7KoyD1rOZrT3K0aTSsCVDLS3cH9xWVh+RrqdOtFSFS21gR6VpJbwsBmJT+FZJm9jz2WwnRQ7JgNzkUxLOSQgYx716TLaQyxhHjUgdOKrPp9ug4jX8qq7FZHEG0VMY7dSe9V5IZIZFkHTPBFdbf2KPEwRAD2xWB5LgFXPApJ6hJaF0wFbaOYtneenpTMUinKj0p1dCOVhilAopQKYhcUYpaKAI9g9BRsX+6KkxSYoAp3iLtRcAZNU0tHuSdi/Lzg1bv5Asir3AzXQ6XbqlnGpUZxk1jN6m9NXRkReGzPbKwYK5HFZV7pk9lKI5x1+6wr0GFAqADoKh1HTkvrfaQNw5BqU2aOKPPYosOORUnybmAwOelS6gj2VzJC8eT61QjHmFuxHOavdGWqZccFAM9D0PpXa6Bevd6eom5kQYz/AHhXDhmy0TnOO9dv4cQDRbdsDPPP40hSNUUtIKWkQFJS0nWmMOtZGqeIbPT1IDedL/cQ9PrWf4h8S/Zme0suZRwz9hXHEsxyx/H1p2A3LvxRf3DZiIgTsq9fzqGLxFqiMG+07vZhkVlE0mcg0x2O1sPFUTgLfR+U2OHTkGt+KRJolljYMjDIIry4PviwRyDWvomrzaZKFOXgbhkJ6e4pBY7yimo6yRq6HKsMg+1OpCCiiigBaWkpaAClpKcKBC4oxSimzSx28RkmdY0HUsaAHYqndcRSGqMnirTUfYnmSe6imS63ZTQuFZ1J7FaTKSK8pKxfL1bgU/ylQAKoyBjIFMtWW+lUW5EmwZwDWnDb3UBYiEHPqalLSxb3IY57VUAe3OR3xUFzJDIoEMQQ56mtLN10Nop/Go3+0jn7ItDWgkyjbnYJpD/Anan3s08MViiFt8pG7vmkWJmWdX3KxwMfU1pTx5vrNcZC7j+laQ2JluYzjEjjHIJpAAcnHNW4I5WuZJI0VsMetWj9pP8Ay7xfnWXLc05rGTxVq1gjf55G4H8I6mrLRTHBNvESPQ1WuLldM08ybczydPamoaictCzJB5sRMhWGBRnHeq1tqdmyiNZTwcBmHFc5PcSyx+W1yx3dRmq6yKm6MgsegArZRSMrs7s4TG47ieQFFYeq61Cpa3iyzD7w9Koz6pcRWMdvFvSYrh2PUD0rH27Ac8nqT61En0KjHqaMmuXgQIj7AOgWqZ1C9JJNzJk/7VVGlxkKOaYZccHk1Ni9DWg13UYWH77fjjB5rVs/EbzcTSCNvpxXLGQnjGKQMRz1qldEtI9BWadlBEgIPtThNcD+JT+FcpZ6ndGFY45cFR0Na+mX00pMc3zN1yKpakPQ1hPP6r+VL583olNU5p2KYB9ol/upQbmX/nmv50U3FIBftcn/ADyX86QXbsyqYgMnGc004qimoxvqsdpGu45+ZqANM4aYg847VZjx5fGMVShjJmlc9+BVizi8m12k5OSc0MAX+I+9MenJ9z8aa1ZItk6dqUnHNC0p6H1rQk4mNL638RTy2sBclyOeBWuNM1K5nWW/uFEecmOP+VbFrbCCLDsXbcW3HrU5NO4ENtZ29qSYIghPU+tMW0InWTcOGJPFWdwppakNOxU+yZaVyACzfLnsKVIWiYFdvHerOCaULRYrmYg3Go5iABmp+1V58cZ7UEFHUD/oz44zxSHiFR7Ul+cxKPVhTpeE/Cpe5XQoL/x8iuntyDAm3gYrl1/4+BWkpYAYYj6GpUuVg1dGw5UKSxAGKxnxzj1peT1JP1NS26LLcJG3Q9aJS5gSsEwWXy1LEgjkZpunoBNKrDIzxV77BCM4Bz2OagijMF1s65FavpczLHlp/dFRzxKYWwPmFT/hSjkEY6ira0JT1K2nj9y31q1zVew+VJB6NVkHNTHYctxOQelLmgikxmqEHSua1XzRKWiXdgniumGOlZEq/vnHvUTdtS46mEGkzmSIqBWtpHR1KYzzn1qC8T5SPatSzGLWP6VHO2NxsPcBeeaP4htXr1NLMeAPelXrSuC2MHipFuJUXar4FRYHpS7Qe1bWJFe6uArFZDkGkjvr1mwZMD6UijDEU7AoAnF3OBgSkUhupj1lNRYHpRtHpQBKbiU9ZDVaeSTCuDls9akKg9qUKCnTvSAIb27Y/NMQBU32uc9ZmqHavpRtHpRYCf7VN/z2aj7VN/z2aodo9KTaMgiiwDpr27RhslOMU6G7umGXmpCoz07UbF9KAJvtU3/PY0ouZv8Ansah2L/dFKEX+6KAJjczcfvT1qGW9u1lZVkOBSMoDggYqQoC7EigBYrq5K5eXmpPtEp/5amoxGn90U8Rp/doGOE0n/PSlDt5ifPkE4NM8tP7tRqoFwMdM0AOd5NzDYCM1PEmUBfbn2pVjU9R3p4iT+7UjE8pDjOPzqTHGM5/Gm+Un92l8tP7tFwsPtEVLolQASvOKv1m2Q23pA6c4rTxxQ9gEopaKgYUUUtACUUtFACUtFFNAZM4xdS/WnLSXQxeSfhSrVEkq0TrugYULSyjMLjOOKaEVdg/vGmSh8YSQrSiM4/1jU3nyvmOTTBljS5hJbuB/C5Bq9WLoDZF2vpKa2R0qWNAahf75qeoZPvUIGVL8ZtX+lc3IK6a7GYHHtXNyjmqJKFz94U2IgqAOozmn3XVajtxy/1qkIsoKnUcVFGKmApgOFOFIKUUhjgKbYJulP1qzZIskxDDIAzirJtFt7xtn3GGcelZTfQ3px6l6IgIoHQVbjJxWWcICZ5WVewWooNQPmlYLkyKOzD+tQkb3sboY1HISRTYp2kjDYqhe37qSsZUY6k9qdiR833qw9RUKCQKuJIZiSb3c/oo4qCeJ5V2uRndyaLWE9Smn3F+lOqW4jWKQBemKjFbrVHLJWYUoopRTELS0UUAJRS0lAGTdtu1RU7ZUV2Fs3yhfSsK+09W2XcfUFS1a4cQoZTux7DNYS1OqCsakZOKmGcdaxUvzJLtVZQRyc4q/HMWjZvTrS2Lvcg1XS7fUFBkXa4/iHWshNEgtCWJJJG1h2IrQe9fBf59o5+WoPtiXQ2Kzq3o460xaHOalarbTLsJKsO9dR4TuFl0oxfxROfyNZGpW5mMMYHzF619CtRaTMiNxt596OhnKN9TcFLSClpmIVmeIL6Sw0qSWEfOx2g+me9aZrH8Tx+Zo0h7IwY0DODEbOxZjlj1J70jpzwKmeTpjpinDLINyk56Uy7FRt2PakAxgZq40BcBRweuDU0GkzTkYBC0XQcrKEOBJg8g0+b5GGO1WpNNeFwo5NJNEoUA9TSuO1jq/CVy1zprozZMT4A9BW5iuM8KZW7uIgcZTPXHSunti7EBz096ly1sLlurlylpKKogWikpaAFpQabUV5dJZWklw/RRwPU0AVtY1mPTI9iDzLhhwnp7muSmuJ7vdcX7tIM8R5wKY1w97PJPJ3JLH+lRkS3A2xj5c0rmiiV3vohJhY/LA/umrOFkj3wsQ392lbRpJY9xXB74oELxSblU5yBj2Ao0HZksU/l7JYpSjAZ3Jwa2dJ1lJZlt79mZj/q5d2Aa5tbeVH3kYGScUydTFawqw5BNNOwmrno4UFiBHISPR6fsTGWdlx6tXGaLqty0bQNKxZOmT2rZRmZcyuCT2NaGOxfe5tpLtUJyoH3vep2w063JkURxqw69SayTt/2aaSMYzx6ZpK47osWbQlWZ5drFs9cVYMlsP+Xk/wDfVZkhwhIxUMssqyEIBj6VKi0O6Njz7faQJ2/OoLa6h2eTchSuflcjNUYmkI3SFfYVLwfSlyyuF0WL2x02/iKRtGso5DLwalgs7WGOOKKONpUHL46GqW1fQUpla3jeSM4IFVqLQyJ4vPvZpWORuxmqV3Ft3KPzq3aSbmYscg81YkEDzBerN2rF7nTFaHOtEy9Kj8o+mTXR3FpD1zznFQGwCoWXBJp8wuUxAjd6kij3cYq3JbuowEbJOOlLbwP5mNuDRzByjLVNjHtipYpHiYsjMpPcVPZQhr5UccZrX+xW3/POtIGU9zIGoXK9J3p41O7/AOfhvyrTNjbn+DFMksbcKTtqzMz/AO1Lv/nt+lKNWvB/y2H5Vakt7aNtuxulEdlBLyFYD1NAFb+1rru6n8KfohV9XV8Ddgkmi4itIG2liT6Cn2N1Y2lz5jSEfLjpSuh2Z0duS2cjAzVrpFWUut2Ij+WQsfQCtIsDbKw6EZpMYxfuCmdWH1pw4QfSmjmRazRTLIpaRelLVMQYpCAKWmSrvjK5xnvSAXKeopQB2qj9hzwsxq1bxGGPaW3H1qU5dUBLiiiiqAQ9KrTDLHd0q0elZ91cKkjLVIRVvMFoV/2qdOflqnc3tuLqMPMilecZps+qWmCPPQn61L3KGg/vxTzeXAkZVVSBVa3uI5plKOp/GrJ3vLnaMURjd6ib0LSX9uqj7R+7Y1csMNfow6FTisuS2jMOSoeXsT2q/bSLC8TMwJQYOKqSS2Em2bWKqXoKSRyjnFO/tK26FiPwqC5u45tqoeBzk05PQlLUm+2RYyVYn0xTJbzchWNSue5qruX+8Pzo3L/eFZ88i+VF62jaBWzzu5qUygD7rVTW7dAACpHvThfMP4UP41akrEuJM15CDgkgj1FAu4O8n6VRZ97FiRk80w9Kn2jHyo0Tc2//AD2Ws6QgyMwOQTTDRiplJspRsQ3C5I9xWjbgeSm05GKozL92rVhCIozt3EMcgGpignsSyjAGeOaRQxPPSpygbGRR5ftV2JTOdoopa2IGD7/4U+m/x0u9Om4ZoAdRRRQMKF+6frS0idDQAtLTQ6scBgT9adQAUhOKWhvu0AP9PpRQSBgk4FAZW+6wP0pAFOFNpwpgJJ1WpsZY1DL0U+9TFlXljgYHWkAuKWhWVx8pB+lFAxcVCTidR+NTrUDjEyk+lAFxO/1p4FRh1QncwGTUsZV13KQR7VIwop5AAJPSs251iCElVyT60hl22OL/ABWoOlcb/b7xXHmhA3tWpB4qtmH72CRCfTmi6CzN2iqdtqtnc/clCn0firQcF9oOeM8VIx1LRRQIKKKWgBKWijvTQGVecXje4FIvSn34xef8BFMSqETLVe+v4rRNr9SOc8ACpJJVhhaVvuqM1wmralJqFyzFj5YPyrTFa5sXHiZFG23i3/7TcCqJ8Q3bHho1HoFrH2Me3FSLbt1pXLsa9r4glt5G+SJt3XA2mtqz8SxyOiSLtz13H+Rrj/JAY07yjjii4cp6ZFKkyB42DLTJPvVxuhavLZXSRzPuibjmuxkIJBHQjIoREiCcZjYe1c3MPmNdLL9w/SucuB87fWqJM+6/hqK3++9TXXRaigVgWbHB4zVIRaj61OOlQx9alpgOpRTRThSGWbCQR3aFvung1qSKPMDgnO7BzWJ2rWguUmtAHcCRccHqazmupvSl0LZiSTkqCaijso4mZo4wN/Le9TQuCvNOeYA7UGWxWabOiyYyJ2UyLxzzVS1xIrhkVjk9aswupkbzGwfSqsMojuXVMMmaFcGkC6fCn3I8c5696jkCiQAn5RWjI6tHkVmSOA7scAAd6erJaSRQuWDXMm05UHAqKmqxcknkk0ua3Wxxyd2OpRTc0oNMkkoxSA06gYYpKKCQBzQBesZAYZISobPY+lXIBgbG7GsIyumGQlT61p6XcPNFvc7m3EGsZx6nTTnfRmibcHngfQVBkgSgHtzU/mF3wOAKiIaFXHlbt3QioN9CO0jEsQyeRxTp41jAwBn1AqO3V4cnGM9qkuWymcUC0KcQCz+cyFgpIH1rT09BmWXHXAFVraFXhjySMnJxWiAFbaowo6CmjCc1ayJBTqaKdTMRDVLWU8zR7pf+mZP5VdNUtWZhYsikDzDtP0plJXODt7VrsoI8Y6murtLSFbZYigIx1rF0m3MDzK33lbH4Vtw3GB8sbuPUCoZ0QVkTx6ZZg5EI+p5NWmRFXCqB9KrwXiyHb5bo3+0KfPcCNc7Sx9BQUVriNGOSoyOKwtTgTLSgY2joK2pJppBkW+0e7c1QnHmFhtI7YNAnZop+HHUXUzlSQFxXU2kqO3yA9ea5rSrfyoTIRkO+CPYV01uIYpVRX5PQDpTtdmdmkXKKWiqMRKWkooADWF4ulK6dDEDzJJ/KtwmuU8YSn7RaR9gCaBrcz7KIyHygPlxzW9aWkcagBay9HG7cfSt+3HSs2dMVoWY4RjpxTWtIdxPlrk1YTJFDjAoGZ1zaRbPuDNYd/bKi7sZFdHcHIrHvBuRh7UhNGbpagatHsA2sPmFdI6r/AHRXMaTNs1aIdckiuoat47HLPchKL/dFMKL/AHRUpqM1RBGUAyR0JApQoOeO9BORj/aFKvSgYmxfSl2L6UtLQAnlr6VDdKFtpiOPlqxUUsTTAxdnBFJuyKjFydjI01d2Seg4rWt7WMPv2/Me9Z9hEUV0P3g5FaQuo4VAaZUb3GawtdnVHRF6KygeLyyvy5z75qOPR4YX3byV/u0yC7ZiDvVlPcDFWLmcwqO5PTNOw73IpIYoySiDNZ8wVWJAAP0qR9Qw2JJUQ+m01HM/mgMCGHqKTQXRnWW5tYVT2ya29vuaybWNvtklwvAT5a14ySgLde9awZz1IvcTZ/tGmOpwRnIqY1Gxzx71ZiNMQYkk1FcTLbJ97J7AVYJ2xlvSqHliWTc9TJ2LjG7MmRHeVnc9ecCoWXDcKPxrdeyWRSVODVFtNl3YrG50qJRV2X+Fa1tP1eWLEW4mP+6e30qNdKcjk4pwsIoWBkZs+1BLidPHIskauhypFLHzKKztMlCgwA5GMqa0YeZfwq4mLLQ6UUDpS02IKa/SnUEAjmgZGEwwOKfSLtzxmnU2ISiilxUgZuu6oNKsxIF3yOcKD0rhb3U7q9kZ5pTyc7V4FaHi2/8AtOqGFGzHCMcevesIgAZJq0McWyeRg+poJwe1M+bHXNIQSOhzQBOpKYZCQ3rWtpupYxFOc56NWHlgMHrTSxFAPU7bPtSZ9qztFvvtEXkufnQcE9xWmaozGE5IqAxSE/eI/Gpz1p1MBi/IuMk0u/3NOpMUCE3+5prOcnDHp60803HzGlYdyuPOz/rSB9asCQgY3n86dikwKAuHmn++fzo80/3z+dJgelIQPSiwXEeWQBiHPtTY7q7yFExApwA5470FR6UWAnF5cD/lu1KL65/57Gq20elG0elFgJaWiloAYfvj61TkaPzGLRknsR2q43DD61EtuPNLk556UDJ0OVH0p1IKWgBRTCcKx9qeKYRkkeoNAFSNoxIoEZD561fqCC3EZ3E5NWKAEoYfKaWkP3TQAy4IEPIznimxG28yP7OGDbf3gPTNPlj8yPbnFEECxL6n1oAlpy0lOAoASX7g+tNuHiBiEwPlnGcU6X/V/jSS2/2hUG7GBSAWD7Obmb7KSYuME1YIpIYVhjCqKeRSGIBUU4w6Gp1FRXI+7+NACGa2W9RbslUAzkVNp3lkTeSSY952k9xUUlmt02W9BVwKsFuwQYCrSY0ZeqXTyOYYATjqQcViPaODulatD7T5bMhHJ5JqKU7mGW4NZNmqRRe1GM5JqEx47NWzHtA4/Wq1zLDDlyvPoKBlZFOwAg1e03V5bC4VW+eNiFYE9PpWd9pmmfCJjPcmoporr7x2ke1NJiZ6SpDKGHQjNLWR4d1VdRtPLfiaIAMPUetbFUQFFFFAgopaKAMzURi6U+q1ElT6n/roz7GoFqiTK8U3Bh0oIpwZW21z2naY1zhsgitzxgM6bCfST+lQeGiTbnK454NKWxpTV2W4NDgVfnyasLpNsvRcj3rTjwetP2qe1ZnRZIwLzSowN0a4NZr2G1CM847V1cyDGMVQnUBSABTE0jjrhTGwB4INdrod2bvS42Y5ZPlNcfqhYTEFceldJ4TBGlNnoZDitEc0zYk+6a565GJG+tdC/SsC8H75qozM26+6PrTISfLA7bqfdfcH1qCFj5hXPHWqQFtKlB4qFDUo6VQh4p460xaeKQx1MJ2sGAyQaeKsabEJ9St0IyN2T+FSNGnCdy9CPaiVnt0EiRBwTyc8ip5YWhuJARj5jTx8wx+lY7HWncqW9w15EW8mM4OMM2DVZ7lvNEcdupJOMI1XWtCSSuB+FNithE27qfWmU7A8RWL5gAfQGsHVnHmRxg88k1t3E2FOOTWNrNoYZLab/nqnP1pxWpjN6FWHtTMgsV8tSSeuafFSGElidwrUwG/Z5f7g/OgW8mcbefrTxBIe5/I04W83YE/gaQEcYIlAI7+tXKjEEgIJjxg5zg1JTQmFFLRTEQTniptGn8u5aM/dcZ+hqCerWk2uY5Ltx8qsEX6nrUy2LhozdeNZYuRg+o4NVRDOgI8+X6g5qwjlPlbp2qXcuKwOxMzoYJTLumldlz90mrF185EScZ4pZnAqKAM9zuPZCQKZEpFlFC7VHQcVa/jNVh94fWp937w0znZKKWmilpiA1U1EAwISMgODVomq90u+Fl9RSZUXZmMEjW+ZgcrIoY+xpZra4kz5UxQY4AomJDxZGCBg1eg5UHOKg60kynHBJBGpkdi3uepqS4HmzhclQV4x61NcEFlVeT61FcqY5I24I780BZJFaTTGMrP50iqfuqDwKSdRHFjqfWtN2UpkVlXjcEUwskhY/LitVCnkLuP1pqa5dnAVYvrtp0qi5iEOXUY5Kjmqw0gA/JczD6itIowqSWxdTW7oMN4jK55wK3EmWRQw7jNef6nJPZXjQJOWAXOSK6zR5ml0y2dzlinJp2MTXzRmoVang1IxSa5bxanmTwsuTsBB9q6cms+7tBcmVdoNJuxpBXZkaXDstUIHLDJrTMssIyZIY/8AfNMsk8tFX0GKkmsLeYlpItx9c1HXU3tpoTW13K2Nxidf7yGp57gxrkjcfSqaW6W8fyDGeKdPJuljDcimKzImuLh25a3T2J5qtcBnHK4PqOlTvpltJJukQse2DxSmFYYiiD5ccA0nYLM5uyj2avHu4AfrXVEhuQcj1rKitAHluXHBJ21owDFtGMY4raBz1FYVqYae1RmqMhn/AMVRuUAZIFB6D/eNVHuxHI2BxjHTvQMug56U6oYHLRKx6kZqUGgB1IpO846jpQKjZipyP71Jq6KhLldxoiENwcAgNzzVmK3jkBDRqwPPIqpJdi4lHGCvWtC2bisNUzri1IjnVYgFAGenHalkbdcJnoBjmlm+a4DFSVHYUyY+bIvloVwaNR6IfLboXEjIrMBwTVO4AjjbaACa0pnAQVlzOC+W4UcmnuLRK4sMIigAySW5P1q0OBTVk84K+MDHAp1axjY56k09EKaj/iP1p9M7/iaoxIL+YQQLnqxqvatvG7vUOrBpShU5VOMVJaDyolLVlN3Z0U1Y0oB61a8tfSqKT7fmMTkewq3FcJJgAMDjuKzNwdVqjdgdqtzzxRn53waoTyo4JDUwH6e6m7VR94Ctq3/1jfSuZ0xyuqrkcHIrp7bkuauJyz3LQ6UUdqKbJCl44yaSmsTnihbgSbQO9NPWkGe5pabAKq6m0qafO0LBXCn5j2q1WZ4juvsujTH+KT5B+NSM87+Zm3E5YnJJ71q2OmrPgvyagsLZZJV3dBXR2yBAAopSl0NYRvqRx6NBjkU7+x4gQew6DFaUfSntwKm5pZGHcaVDgnaCaxbyzEROFAFdXPyKyb9FMbbqExOKMvRht1JR3INdGelc/p21dUiI6HIroW6Gt4nJLcZinUnSmiZTjAPPSqEOopaKBDT0pB1NONNyBknpQAtFIJFJAB60tAxKa3anUhoAaKWjIAyTijKk4BzQAUlLijFICSlpu9P7wo3p/eFAA44zTqjdgykA5p4YUAOpabvX1o3r60DHUmMMKTevrRuyw570CHilpu9fWjevrQMdS4zTd6/3qN6/3qAHYxinU0t8ob2oEi/3hQA6nLTN6f3hTg6f3hQA6QZSnw/w0x3UxnDDNEbhApJxzSAtUVGJU/vCnCRP7wpDHgVHOudtSB0/vimylSFwwPNAEsHb6UXrbLOQ+2KbA6rgMwHHek1Fg1jIFYEjmpZSMKeF5kDRjLZxVUx3EcgEiNzWlYkjd6E1pTQGaHC8N2NZHQkY0duZFwxxUy6MHIL/AHfSta2sliX5jlqnZcCqCxktYQxKdiY96p+UASpHFbE/Ssy4GDmgLEOjH7DrkZAysoKmuzrjLZ1+3W7HtIK7Qg56VRjISilwfSjB9KCQopcH0owfSmBn6oPmiP1qqtW9VHyxH3NVFBqiTK8UqW0oALn5x+FGnJ5NtCoX+EVpXcCz2zRuMg1Vt1+TYw9qzkb0loW0uRHgOAP+BVYE6lcisltPtmcMVYMPerUI8o7UHygYo0RrZklxepGh+6PdjVCWYTIWjmjc+gqVIVkLB1z15pBZQR/NHGAfWjQVnczNRt/Ps2BX5gMipvDEskdskDj5WJNTzZzjseKZbzRWbI824KCQOKcb7IiaVm2bDHisO9H741afW7TsJD+FZF7qsTyZWN/xrfkkcfPEiuvufjVaL/XH6Ukl4JSFCEc0Rn97+FFrDvctp1qYVXQ81OtMRIKcOKIInnkEcSF3PYV0+maBHDiW7Akk/un7oqSkjHsNMub1hsQpGesjDiujt9LtrJUaOPMgOC561oDCgKO3YdKR/mGKRQ2aBbiMBuGHQ1mTW7wv0/8Ar1sRnK0Oquu1lyPSk43KUmjBa5ROHBU+9QPceb8sIJ960ruEwknaWj7Ec4p1pab8SSLhOw9ajlNefQqWen7sSSjKj9adf2UV/iOUELngr1BrTlP8KjFQkKuC3Y1olYxbucjeaRcWOX/1sX94DkfUVUHbFd+0SsMjjNYmoaLFMzNDiKUckdjTJsV1idsZYqB029xThCgOd0mf96pGGwiNjtbFRl0AB3MQe4pDHKhLZVmweoPIrHdQrsPRjW1GQCvPX1rK8iW4unjhjLtuPToKaEyCnwQyXEgjhQux9K2rLQlU77pt5/uL0/GtiCNIl2pGij/ZGKLhY51fDFzKwM00cadwvJrat9OgSxNogwnYnrn1q2GAPAOPenR4JNIexjmMgmNxh14IqMwKR1I+hraurYTruXAkXofX2rNI5KsMMOorJxsbxlcpmFd3A/GpLS3Z5JZzwirsHuTVhLdpWCJ1Pf0q/JGscIjQYVaqKuKbtoUlsmZFeNgf9k1EQRMwIwR2NX4JNqgFRgdDT7hVdMsgPoR1qnExKY6UuaDGwHy/MPbrSZzU2AM1FL92pDmopTxjBJ9BRYZmXgyoP91qdEHKkLV62smllJlX5MZx3qCWBrOfYeUPKn1FQ0b05dCDzogdkq4I/vCmyvbJhgwJ/OrTxrNhqa1r03HIFSakSFpIy2CF96pvEZZkT+836VemkCjYD2qWws95WV+r/dHoPWqirsiUrImjJB4Ax9KknH+iyHodtMGI2IaPp3pbnJtZDggba3OQ4PXhnUm/3BXTaJxpFr/u1zmqp5mqyAnACg5/Cuj0f/kE23+7SYzTQ8VIDUCmpAagCQmqsuBOGJIB9KnJqjeNUsuLs7i4CS9c8VaEyLF83JqhF2q55O5dwOD2qWrM6IyuiKUs23IIUdhUMxBdTEr5HqKIp5ROIpHRCB1ZeCadeTyRhTvhYk4woNFh3ZbjlXPzDBqndvzhepqW3ieWPe/ynrgVWlUGbbnIAJotqDlZDoUy4QtuRRk/Wp2pIgAgwMUOa2irHJOXMxhqM081GTzTIGtwq/U1VW1BlLucjrirTfwj2JpKBiinCmUooAkFV5TwPqamziq8rDKj2JoAhhgdZN5Ix6VqQAlTg81DbwNMkpVd2xM49TUkZ2gEdCKymb0hhu3gm2PCT7g8UjXzSyBUgcsfSrgTzMdzQY/LG7vUmxBLuEYDdaoyRiVgCflB5FWZWaQ4FN8oxxJIekhOKqK1MpvQkQAKAOAKdTFPFOzWpzC0zP8AWnZpg6ge1AFeVVeMjo2c0sKeZGAOD7VJJ1YjuMUyyOMA1jJWOuEkxGslVs+dNn0zxU9sWjbqSuO/WrJdOirUCttYl0J+lI0sirJG1xIxaVlOewqM20iD55t6+hFW4CAzFhwfWku2XZgUBZMisIgblWx0Nb1r0Y+9ZtlF5aFyMM1adr/qvxq4nNN6liikooIFHWonOWPOKk6VCSd3emgHoRnG7NSVGvWpKGADrXHeLLqa5ZYxgRRP0Hf3rse9czq0Eb3E8fQlt1S9DSCTZlWVu0UQYDLvzz2rQSRox/rowfQ0kQDxbfwpFsI9wbGSPWo3NrNLQ0LW438NjPtUlzcCMe9U4gEmUAYxTpV82Vs80DsxjTvJn5olHpmqU6NJuV8cjqKmk05CxbGD7GpHRILfb3HegWpz1vuh1GLjOxskV05ukYA/ZCQfeqVtYbXaZ8Zfp7Vd8p8ADt71rFnPUjZDXurdVJe2cD601LmzkKkW8ny9MUr2zuNrLxSrAyrhVwK0Mh/2i17wzCk8+z/uTflR5Un900eVL/cNAB51if8AnsPwpjyWBUgzSDPqKUwy/wBw1E9pLIAGjagB6mxLbhcP0wOKfus/+fhvyqMQOgwIiB9KPKf/AJ5n8qAJP9E7XP6UhFselyPypnlN/wA8/wBKY0Z/55/pQA94oWAAuk4OeRRHDErMxuY8n0qu9tvYEqcemKlESgY8v9KAJvLT/n4Sjyl/57JUPlp/zzH5UeWn9wflQBLgegpcD0FFFIBrgbTSpyB9KG6UR/dFADqXFFFABimvxg+9Ppkn3aAH4pcUDpS0DEwKOPSiigQ4Lwg7VK8CjtUQJ2p7Grj/AHR9KQymYgDSbAO1TNUZpgMKgjFWbZQ0gVhkVXNWLZv3yGgETvaKTwKiNkKvmo26VFyrFI2qrTQAHUD1qy9V2GHB9DVCLMKq7YIBxnrSXUCvHtHGeOKWA/vD9TVl13IcDkc1DLjuZFvBgsnoabczpGWBtpm29wcVbUFZ8lcbvSrRQOuCM1mtDotdGfp83zg7XQHsxzVu9uFhX73NI8IQjA69KpX6s1wq+gpitoM+1SMebiEegfg1Ddb8DIUg91NWGsYZ8NInIGKilt1giKgkgdAap2FqZb7lzjPXPFSrfXRH/HzL/wB9U9wERpXHB4H1qnGeK6aC7nFiHbqW/t13/wA/Mv8A31R9vvP+fqX/AL6qvRXTyrscnMy0t/dlgDcykf71Tfarj/n4l/76qgv3h9as96lxRcWyPUbif7Op86Q/N/eqitzPj/XSf99Va1D/AI9T/vCqCdKLIG2XILqRJkZ5ZCoPPNbscqSP5iMGUnqK5kVraJIG3wngj5hWNaF1dHRhqlpcrNuR1CqAMselIMq5LKT9Kd5BIyjANjgnpVSGS4WVkuWZCOhQZBrksei2OTeJSygqD2NWXYPGPlwfaqU5naZUtpGYnqXXitARBYRvOW7n1osJMzbjgE+lY93dCZVVVIx61t3il02JgM3AzXNyKY/lbhlJB+tbUkuY5q8mloIaqTdatGqs/Wu2Wx50dyJfvirCf6wfSqy/eFWU++PpXPI6IllTit/TNBuLtFlmbyYj04+Y0nhjSVuGN3cLmNeEU9z611/sOB7VDZokQ2dnbWKbYYwD3Pc/WrO4nrSKBTiKkobu9BSgMepwPSlxilHNAAnBNSYzUZ46UkrkqFTqev0oA5fX9fZ5ja2TlFQ4eRTyT6Crfh3VLi4jkgum8zywCJD97nsa5bxBayaPqzbVLWs5LKB/Ce4rV8L3UUl7cIrZ8yEEA9eD/wDXqNeY6v3bpbanWgY5pAASQRxQvC/SnL0zWhyBFwuPSmzxhwD3Heng4oNIZUaJZV2yKCw6H1rLudOVSGi4A7Ct3YGP1qKaH86BmLFHgRpjc3QGtq2gSFdqKBnrjuarQRqkxYrz6dvrV5expiDBXpSkbuR1pX60q0gG7QwojUKxAp+Ka4bhk+8O3rQBKKxtR1TS0uWiluVWVPvEDIHtU+tfa7jS7iPTpNk+3IPf3ArzG1uWjJD5Kk/NnqD60mVC19T0vS9W0y6la3tbkNMBnB4JHtV2YcGuA0jTl1DVogrMoRfMLIcHj3r0BVOAGOfeiLuiqkeV7jVQDC47U4qACAOBSgfvD9KcR8tMzIQmRUM9ms8TI4zn86t4wAKOsmPTmgDk7bQbgys1xdyeWCQAjcmt23tltkAiUgepOSalZdtw/oTkU7GetN6iSsSQDLMT3FR3dqlxEY3yMcqw6g1IrKhznFT5zSKME6fdwn5VEg9VP9KrPLKGKMhVh1B4ro5pI4InmlOEQFia5m38W2F3ceXLBMrO2EG3dkdqhwRoqjLNvpjSMJbghYxyV7mtSCP5t+MdgPQVMwEjdcqOgp3QVSViHK5WeL5iduRnmobrzvs7CJsgjGGHSrYTPOetKAV78elMk881bT7qO8lkeNvLcY3DkVBBqN5bxLFHNhU4AwK9IeGNwQyjH0rF1DwzaXSs0K+TJ13J0/EVUWk9SZJtaHLDWL8f8th/3yKkGtX4/wCWo/75FU7u1ksrp7eXBZO46Go63UYs525LQ0Trl/8A89F/75qIatdyygSMpHXpSWWmXeoPttoWYf3zwo/Gul07wpb25El4/nyf3Rwo/wAaiXKjSKkyDSY7i8gkmK4Rfu8dfWr0cm0ENWzBCkCqiIEUDAA6Cq97Y5zJEv1Arlmr6nXTlbQzzGkhG5c/hTHt41fO3B+lI/nxjMZz7Go91xJ98c+g5qDfmHSThUKjiqboVdXbjfGTz9a17TSWch7kYX+761LfWi3PyrhNvyg4/SriuphOV9DOUqFHzr+dNZl/vA/jT57KW35eMFP7yjIquVHoK1MBWZf7w/OoyR6j86Co9BQFXPQflQAwtkqf9n+tLkeo/Omt/rMf7P8AWjYv90UgHceo/OlyPUU63s5Lp9sMefU9hWxaaHBF884EjehHyigdjHSGWfiGNnPsKtW2hTysGnYRrjovJrfAjjQKi4XsF4FIGbOQcUDsVrG1S2JRM4zyT1NQ3uneXl4xmMnOP7tX4hmRuuferHbFJq5Slys5jZMh+Rh+NNdJ3OGYY9q1b20aMmSMEoew7VFBayzPtCFR3JGMVlZ7G/Mmrle0083D7ckIPvN/SrOo2gmEcUWEC8LWqkawxBF6CqtwMMp961irGMpXOfktprZ9syY9D2NN7V0eFnOyVQykdKxrzS3hcmEll9M80zOxUYkA0zdzn2FIU6g7gfSmN3GcHimIcTk0tqoLFfQ1Esbu4VWYknAFSorRtuHODg1nPY2pbk91EygNEx46r601Z4BF86zBvrU0cwc4qRwhXO0E1mjpM62WWafOSsXoepqaWINMqDpmpGkWPoKwtTuJjc9WRcZGOM1UY8zsZVJ8qOkXOKvWwPkrxXB/aZ1HEzj8atJeXSouLiQcetdCos4nVR3GD6Uc1xf9pXo/5eZPzpRql8P+Xl6PYMPbI7OjA9K44atfj/l5b8qX+2NQ/wCfg/lR7CQe2R2AHtS1yA1rUB/y3/8AHaUa5qA/5bA/8Bo9hIPbROtJwKyb+38yYybC2RjisaTXL8gDzF/75qP+277++v5VLoyLjWSdyzGNkjJjBB6VejKhenNZtlM1zIzykFycnFX7iORIg0RGfQ1zyjZ2O2E+aNxi5EpcqWqSEN5pcrgelQwSE7t7shz025prG4ebbEcrn7zClYepakK4zVC5beyoO5q48ZRAGbJ9aSyg3yNMR8o4FCV2KUrK46C2WRhkllUcn1qf7Fb/ANw/manTgYxRv/f+Xj+HOa3irHJKXMyubCA9mH/AjR9gh/2/++qsbz5ojVNxxk5PSk88BGJjO4NtwD1qiSD7BF/ek/76o+wR9pJR/wACqcyMGIeIqMZyDmmw3CzbQiliRlj2FAEQsF7TTD/gVIbEj/l4m/Op0uGbcVt3ZVOM5pTOWkKJC7EAE47UAVzYt2uZfzpv2KTPF1JVk3KhVIRyWzwBzxQtwjwiQBgC23BHOaAK4spv+ft/ypfsc4/5ez/3zU/2lQWxFKwQ4JC8VNkFQR355oAoG1uf+fr/AMdpPstz/wA/C/8AfNXJHVNu443HAokdIVy5xzigCn9kuv8AnvGfqtIbW6/56xH/AIDV2KaOUlUbJHYjFKXXzPLz82M4oAy6KKWkA09KYGCJk9KkPSq85IhOPXFAE6urHAzn3p9VLSSSR8sBgDGRVugApJB8tOpr/doATzFXaD36U9SGGRVSaUxshAHAzzU1szOhZlxk5oGTUYpaSgQv/LP6NUzXCAbSTkDmoP4G+oqFbwRSSb4hIGG0CkxouEhgCOhqI06LPkICMHFIaYDalhOHjNR0u4ooYdhQCNH7TET1PXGcd6c1Zgvo5bZLdbfE2/JYVpE8VBRE1RSD5c1MajkHyNVCHRMFlJPTNWI7iJiFDct096z5ZPLV2Az0p0V3FcSW6RQlXj+8e1S0NFm5jCFXBPJxzUkT8c0TL5iFfyqKHkFT9DUNG8JaWJJdzMrIRx2IqncCSScMygY6EVJJFIjExSlR6Hmq7tdZ52EfShFlw7fLBFZl6/bPerx+WAEnk1i6kx28DjOM00ruxEpWjcr3kuWESnKr/OooqjqWKu+EeXQ8ypPmdx9JS0lamQo6irANVqsCpZUSK/5tG+orOTpWjec2sn0qDTdOutRk2W8RI7seAKm9tyrN7EIrQ0qwvp7hJrZNqoeXbgEV0em+GLa1AkuyJ5PQ/dFbRSNY9q4AA4AHFZSqX0RtClZ3ZlMjwHDr1HbpSHa3UVrywLNDsPHoR2NY80E0L7H69iO9crjY7YTvuBCr2xTcs/A/KiKCWZwgUk/Wti0tEt1ycNJ6+lCVxylYzodLJYXFzxt5RPf1NZbWNvqd7dwGPa0RH7xeuTXU3B2xMfbpVLTLb7PAzMmHkYu7HqSa1Wmxzv3tzir/AEi6siSyF4+zqP51kT16wzL03D8ao3el2N2CLi2jcnuBg/nWvtXazMXSV7o8vX74rQ061N5fw2443nk+3etm/wDCO1y1jNjn/Vyf0NP8MafNBq8huYmQxx8Z9z2qJSuXGLR1VlCkMaogwifKBV3aOvaoANsI+uamDYGD07VBoGOaU8UZpvU0CFAyad0pcYFJQAhpKU0AUAcr4sZY9Qtz1JjJI7D3rk9O1QW2sQXRyI1O1sehrX8a3qy6wbePrEoVj+tcvIow/wCYqVHW5rKp7iij11WZgCvINSBSepqpo8nm6VaP1LRKf0q6pzVmQoGKRjkgCnUw8OKQEoGKjkOTipahGWz7mmBGVAK4HzdRT0ODt/Ko0O67bHRVxTyOuaAJG5zQvSkQ7hg9aVePlNADwc0HijFHSkAxgCckc+teXeILUWOu3UQGFLb1+h5r0+5lSC3knkOEjUs30FeT314+o6hPcy9ZGyB6DsKAOk8BIWuryUnKoiqPxP8A9au3HSuF8B3HlX1zaEfLKoZT7j/9ddznC0DBeWY0rD5TSqMA0h6UCEQ7gDQPvMfU0kfDEevSlU5Y+1MCKYZDMOoqNEZuSanQZzUanGR6UAKEUdqkDhcg9qZz9BTgvc9PSkBna7cGHS7iVjg7dqr7niua8KRRTa6C4BaGM7MjvV7x3fLDaW9qpzI8gkI9AK5qyvxp2u28oPCyDd/unrUvdG8LKm7npxX5jjrTc5GCMGpGxnI6daaeD9aowGeXgfKfwo21JmjGfrQMjAIpr8IzCnnioydwx2zQBz+saG+pXEckLLGQMMT3HarGneG7O1w0w+0SerDj8q3AmVFOCgCnd2sLlV7jEUKoVFCqOw4FKBkZxSkZpwHFSMReRtJ5HSh5FiRnkYIqDLE9AKG+X5qz/EMRudCu0VsHyiRjvjmmBi3Xim2lmYRWbSAcByduaS08SGC4Uz2qxWz8GRTkqff2rjLO5eJh/Evoa2bGBtault4SVixmQ+grJ3TOqPs5Q7M9C37gAj7sjIPbFAQDjGcd6bBGtvCkKfdUYH0FS7hWpykRBUkjoeoPINVLnToZvmQeU/t0NaPUUwrg+1AHN3FtJbt84yPUVWY8V1kkauuGUEVl3Wjo25oX2E9j0ouKxhZzIT/sir9hYtdtub5Yh39ar21q0t5JExwI8BiK6aCNVRUUYGOBQJIVIxCirEu1fanYz15qTblOtIBigoaw4FIBinNyaUCgBqbi/TjFQ6pqcOlWjXEoLdgo7mrHce1UtXtFu9NuIiMllJBPqOlA1a+pw2peINVuLj7THctEo6Rp0A/rVrSdZ13UJUhtmDSJ8zOemPesyzG8jP45ruPDmnpY6chC/PN87H69BUQk3ob1qailKJqQSytCouVVZcfNs6ZodcsDT8UAVZzkGMSA0+ZNy59KR1xUi8qKAM65so5xllwf7wrGvNPlt8yg74/Udq6cpjpTJIgEx1B6igDntIiLXHmMDtUcZqd7VreZlPKsSVNaCReVMT2Y1ZaNJUKOOP5VLVxxfKzDe1VjkcH2pptnH/LU4q7PC8DbW5HY1Hk96ytY6E7lN4AiknJNV9fsStlbyBfnQfNgc4NdDaWeCJphz/Cp7USqHn+bkd60gmtTGo1LQ87arI6D6V0+o+G7e7Bktj5MufwNYF3ZXFnJsnjK/wC12NdkJpnFODRXPSgUHpRWpiFFFFAhaKKKBiEZ/Ko6sRwyyZKRSMD3Cmri6DeuAdioD/ePIqJSSNIxbK+mqwLyj7oIU1siTcoBq7aaTHFYfZ+55Le9U5LWWJtpGGH61w1dXc9CjorDwVx92glVGcYqIeeOAlNeKZz8/HtWRvcjuJtwIXk1oWy7LWNe+MmqiWbSkRRj5j1J7VbkkjhkERboMVpBHPVZYQDFQssq3LOiKwKgDJxThPF/fFHnxZ++K1MQCyLPvCBlK4Iz0pvlyiMNgFvM3Fc9qkE8Z/jFL5qf3x+dADH810k/dBPl45ySaZaRvbqIiNyYzn3qXep/iFAYHuKAKsSSRsSYJCSxOd3FElvI5nkVnVuNoBxkVcBHr+tOFAFTYqSIWil2KnROuaSONwiDYyqZdwB6ge9XeaTBoAzo3kTcD54y5OAOOtXRkKM1IScUwmgCk8c0okl2jB+7k8jFSvMAbeRwQMZJx0NWRRQBCLiMh5FUkKOuOtVcvGUmeMhi3Jz2NXmqN8HrQBn0UUtACHpUOxX3K3IzU9RjiQ0AORFRdqjAp9FFIAobpS0daAIPJWQKWGcVOBgYFMj+7T6YC0lFLSAaejfnQkCb95GTS44b6U5DxQBJTDTs0hoGNpDyoHvTiKQ/dH1oAsQQxxtvA+YjrU5OagQ/KKkzSGOpkn3D9KXNIxyDQBBtDttPQgVaggSDOwcnqarRqzTKqKWOO1a8Vg7HMjbR6DrQBDGPMkVfWq+wiSVQfmRyK2I7aOJhtHPqap6jCYJvtaDKNxIB29DUyWhcHZlTzcD5hg1A7rydwq4NrcjBBoWBXcAICfpUI2uZxZ5PlRSSeBVmTSgdOaF/9Y/zE+hrZt7RIRuIBf8AlSSrk1pFW1MZu+h548bRSNG4wynBFSIuBXa3OjW14pMkQ3/3xwawr3w/d2wLRjzY/brXVCoupxzptbGTSU4jBIIwR1BpK3MBDVhQTgAZJ6AVAehrpdB035FuphyR8oPb3qJysjSnHmY6w0GEIJLz94SM+X2FbUapEgSJFRB2AxTtvPXNIR/COtcjbZ2KKQBQ/LUvkrjjil2j0pdopDFQfLis3XdYg0i13SJ5kh+6mOnua0i21ScVUls1uYJUlAbzVIOaAOTtvHB+0KZLFBCfvbD831rtLK6t721W4tXDxt37j2NeSPZy26ykjIjJU+ortvBlhJZWP2hnYPP823PGPpQtRtNbnSXJBIjzyeTinLGMdz9aYYg7lyzBjS7D3Zj+NMkcQqjnAqMkZOzvThGtOxjpSGQsu5cMMnNMVcMcEntVlV5zUe3MgPvQBIw/dlfanKcqD6igdTTImAXaTg5xQIloUY5oyOATSFwOKAH96Q03JNKaADrSPIsMbyOcKilj+FOFZXiacweH7xwcEptH48UAea3Fw15eT3L9ZZC361GY2lYKgyzZFLGMLWrDaG3tmdh+8YZ+gpSlyo0pU3UlZHbeHv8AkD2g64iArQ6VmeGDu0a39lI/WtXy2zmmtiZrlk0PHSo261Io4pjCgkeD8tQk4iz3PAqRT+7aoifmHogz+NMBIB+8kPvinEguwzyD0otxiPPcnNIV/wBIc9qAHocEU9hmmrUg5FACKcilpo4an0AYHjO48jQHUHBmdU/rXntvB50pHRR9412njtmlFlap1JZ29u3+Nc/HGsUYRe3U+pqJSsb0aTm/IsaQ32fXLR0G0b9v4HivQFBY4rzeKcLqVqicsJlyfTnpXpMZ+aiGwV3HmtEk29qa6/L1p9RSt2qzAEGQPbmkQ5U8UoJEZpEHyUALHUTDEmfWpo+lMlGBkUAAHc06mqcinUDPOfFDPd+ILkDkR4jXPbArn5iWkZicknrWz4glb+2rxUbC+aenesZlJfaBkk1PmU3okj1nRrg3WjWcx5LRLk++MVdK5FY3hAn/AIR6BCcmMsv61vZpktW0Ieo96TOKmJqJyMUCIpXAXPc02IcDNMPzSH0FTLSGTfwikoB/d0mc0AA5PtThQBxSdKYCmql/sisZmc/IFP8A+qrYasLxRdLFBHAWwG+dvoOlS3ZF0480kjiLqzghiBjBBxySa7nwrY29rocDw/MZhvd+5Nefahdm4cBeIx29a7TwJemfR5LcnLW8nAP909P60oJ9S60ot2idNt4prfKRnpTg3qKXAYVZiLikPNIuV+U/hS7u1ACdqjl4QU88Nio7g8qPagCgY0Sc7BhpDuatGL7kZ/CqRX/SUPtirsX3WT0NAEnTI/Gk/hpScikPQUANAyc06gcUtADaztdvjY6czJzLJ8ifX1rSrjvGd4UukQHiJeB/tH/61KTsi6aTepzN7cFUVIjjy/vMO9en2jpJZ2zxnKPGCD+FeUj5kOec12Pgm/klsJbSQ5+zsNp/2T2oirIU5uTOtHSgUmeKUcCmSIy5FJH92nU0cNj1oAUDJx70OMtSjh/wpjkgHHU8CgCCQAn8actDjGBRPlQNvGe9MCnqGq2FtJ9nnmj8zGSCelZf/CQ2FuyyRR+cpbb8vJHvXL+KbQW+tNwcSDdyc5NaPg7SDdXDXsw/cxcIOxakxp2O5SVZ4lkjztYZGetQyIWdSB9adGCr47GpQM5oEQOjDlVKn1BqNysybJUVh6EVaB2na34Ghow3agZzt7oME3Nu3lN6dqxLywuLJsTJ8vZh0rt3hzwOtQPGGQpIoZD1U1cajRlKnGRw9FWtTthZ3jIv3D8y1e0vQ3ulWa4bZEeQo6munnVrnNyO9jMt7eW6k8uFCzfoK6DT9Chhw9z+9f8Au/wite1torVdsSBQPQVJKO471zyqN7HRCkluPt2CLtCqq9gKdKVZegqNdp+UrzTdhz1wKzNbEiqKJoEmXaw57GnIMHFQahqVtpsPmXDcn7qD7xpDV76FCaMwNtfj0NMige5bEYwvdj0pJPENlJbLLJsJPPlZy1S6Zr9rdy/ZzGYGP3M9DUcquaXk1sX4rdIYwiD6nuaryWaXJYNwezDrVyTgVFnywMqc+taGO5iXem3Nt8wmd4/UDpWdcPPFHuWbJzjlRXXGUsMbQRWVqOmR3Sfuj5b5zjHBoCxgPcXUbAecrcZ4Wk+3XQ/jX/vmpJbJrd9soIPr2NQssY7itEkaqnpcX+0LofxJ/wB807+1Lsd4/wDvmoCU9f0phCnoT+VPlQuQtf2tdAdI/wAqP7Wue6pVQj603FLlQuUvDVp+8a/maP7XmH/LMf8AfRqjSGjlQcqND+2JD1Q/99Uo1c/882H0as2ko5UHKjVGsH0cf8Cpf7YP/TT86yqKOVByo1Tq/qZP0pP7VQ9Wl/Ssk0ho5A5EdBuP900u4/3TS0YqDITJ/ummfx5xzipqiI/eCgB24/3DS5P900opaAG5P900EnH3SKdilxxQBGnGeM80/J/ummp95vrT6AEyf7tJu/2TTqKAGZ+boRxQr442k/SnEUJ0oAUSf7LUokH91qSigB28Hsabnr9aUUhHU0ASJJ8o4NSeYPQ1Ev3acKQx/mD0NWrW0e55Pyp6mobKD7TcKhHyjlvpXQhFQAKML2oGV4bdYF2qPxqYdOacw5pFGTQALyxp5QMhDdD1zScDk1wvizxLd/bXsbXMKRn5m7t/9agDpxp0nmHyHXyj0z2rQt4FgXA5bua8703xJdw3SSSXEjEcFXOVIr0GwvodQthNCfZlzyDUq1zSV7bk7VAATJn0qSRwuAe5pQMVZmIQT71Cyndg8e4NWqYUVjyKQGNqGlRXQ3EbX7Otc5d2cto+JBlT0YdK7kx7D/sntVS6tYp42SRcgitITcTOcFI5Cytzc3kUPZjz9K7qFQkeF4ArE0jSxaTSTFt38KewrbjPBoqS5mOnDlQ/OBQF7nrSgClrMsSigketIW9KBgaUHBptUNe1AaZpUtx1fG1B7mgDzrVbpzfXHl48t5mOPxr0bSpY7jT7eWMYVkHHp7V5wLRhGssvU8gf1rq/BV6SZrJz0/eJ/UVKavZG7hJw5pHVgUtKKKowExRilowaYhvVsU0cyEDotPA+cU1B8zH3oAcOtRgDLD3qQdaYeJW9xQAEYxzxSqKaeQcLg9jTUmycMMGgCwKWo1YZqSkAtcx43nxowjHR5QCfpzXSOeijgmsHxdAkljao33BNkj14obsrlRi5OyOO060IT7RIMjqgP86vTyqI3ZzhRyTUynA6AD+VY2oXP2h9qcRr+prn1mz0ny4anbqztPBkom0ZSOgkYY/GugzxiuX8BtjR5R6Tn+Qrpj610nlt3d2PU8U2Q8UoqN2oASRtsRqFj+792omJOB604D5hQBMgwoFLtzIxpR2qC4uDbzJ8m5GByB1HvQBOn909RQhBB9jg03zVeMOhyOxpkQKjeep5agCVuDmn5yKRuVpqHtQM5HxVJv1cKP4IgP61z13cCIbEPznr7VoeJLsDV7og5fdtA9MVgHJJJ5J6ms+W7udTq8tNRiWLD/kIWv8A12X+Yr1VDzXlWlgtqtovrMv869XA2t+NaHIOJwKgY5apXPWohy1ADnOIzilH3KbLwij1NOQ8UAOUYFI4yKcMntS7c9aQFeM9R6VIDjn05pjrsfPY1Fdy+VZXEn9yNj+lMZ5ZdSGe+ll6l5GIH1NTLamHLN/rD29Ks6ba7B50nLn7o9Pei9lWIF25JPA9axlK7sjso0VGPtJnXeDGzpUi/wB2U/yFdFXI+AJjJZ3gbr5oP6V13atErI5Zy5pNiGoZThTUpNVpzyBTII0FTLUa1ID0pDHxHKEe2aSPnNAJUD2psRLruHQ80wJqKaAfWndqAGkV534tu3m1iaLd8kWFAr0bvXk+rTefqV1LnO6Vj+tAGfIc113w9LLd3anhXjB/I/8A165iG3Mp3MMJ/Out8FjGpT4HAh/rUuWtjRUm48x2eKMUA5paozG5Pfp600kdfwNV7O6a4mu45EKmGXaDjgjtUjZGQfpQBJ/EPaoZDucn8KVXyW/Km0CGquZ4/wAasR8OfpUBO2WI+5q0wwwagYFsZJqMNkcGntyMVErquVIII49jQBKO1Opi+tPzQAh64rzDxLM1xrt0SchZNo/CvTS2Gz6V5RfP5t9cSdd0jH9aAGRo0jqiDLHpXV+F4hb3Msa/xRgk+pzWRY2vkpvb/WMPyFbGiEDUtoOGMZIFZc95WR1xoKNJzkdcvIFO5psByoPtUpIrY4yMU1mqbimEKT0oAZvDMPpRjL5qNjmYqo4FPPyr/tGgBh+aT2FLcD5BjtSxrinScrikM818TX8dxqrFBvEY2D0967Lwd5Z0GDZ7hh75rz7WLY22sXMBGArkj6Guk8C3UkF41pIf3c67kHoRRsGrOxIw4+uKkpsowx9jmnHpQAhAYUiEg7T+FOHSmj5hjuKAAj5s+1MkTCE+tS4yV/WmTn5T6UAYN3Yrd6hb7hlUJ3fStlFxjsKht4/neU/xHAqyoouFluOUZyvftTSMqPrTs4wfSnMOMDuaAI+g9zS4pxHNJQAhOGyOtUrrTLS+y1xFub+9nmrv8VNQ4JU/WkO9tTzHXLc6frE0MTMFGCM1AtzM7IoJZyQFI65rW8aQt/bpKrndGOlVdAti+uWiyLgBs4+lKyKTnuj0CwFx9hiS4OZQoBNWwQwwR+FIowTSle461RBGYiD8vT0oMXT1qVW3fWhhxQBWu4Y54THKgZa5bUdP+wvuVS8THhj2rsduRiqmp2q3VlJD+X1pp2GnY4oyHsAPwppdvWlEUjSGNULMDggU+S1uI13PEwHrWpd2RFmPc0mT60+OGWRdyRsw9QKaqO7FVRmI6gDpQFxM0hpSrBtuxt3pjmhkdBlkZR7igBlGKWjNMApPwP5Vc0o2/wBuVrkqEUEjPQmr8dzFP50d08DKvzIM4yalsVzDNJXQbtPgLND5O58ID1x6morm0sZZPIgUmQnO8HPHc0cwcxPRTVbLFc8jrTqzMAqM/eH1qSo34b8aAJB0p3aq5lcSFFUHAzUyNuUH1oGOoPQ0UUCI0++alqJfv/hSCZiM7Pl3bcigZLRRRQA1u31oWh/u/jTGfYpbGcUAS0VGshLbWXBxmpKAFprHnHtS5prHn8KAJEPFLmofM2kAKWJPanxybwTgjBxg0gNrRV/dSyerAVqjpis7SBjTwfVjWiOlMoRuRS/dFLikNIBpGa828aKE8RyHj5kU/pXpVcLqvl3eoXUhUNubAJHYVMpcqNqVJ1HZHLKRXReBpLj+15fLciIJ86nofSs69aCKMBYx5vpVzwPd+RrjQt924XH4iiLuKpBQdkz0RUyxZuSadSig96syFHSk6MKE6UrHFICOQ7hmo35XPfFSkcGo26YpgQW4wjDuGqdOG54BFRQjE8i+oBqQdCO6mkMPPy20DP41ICpAzwahO1W4A5qVEGM5zTEPABpcCgCnYpANrnfFq+YLSJuUDFyPUjpXR4rmvFbAXNuOgCE1MtjWilKaTOcuz8uW4A71W0C+MHiK0cEiMvsPuDxUF/c+edifcH61TiYxXEcgOCjhh+dTCFtWbYitzPljsey7cUYoU7lVvUA0taHIIRSUpppGOelMAJ79xTI/u0xnBOA3Jp6cLQA4ZprjDKfwp1DDK0ANxUDrgn61Y7UFcLkj60AVvmNSx7gRzT8LS0hjhyxNYfin/U2y+rsf0reAwK5fxvcNDBaBOGcvz6dKUldWLpy5JKRzGoXWQYIzwPvEfyrO65FKTikhVpphGg+ZqIpRQTnKpK7Oy8DHGnXS+k39BXV/w1zPhSIW8V1EvOChJ9TXSoflpp3IlFxdmNZsCmKNxyaVuTQflQmmSQOczAduuKnQc1Cowwb14qdBgUDJByaq34+aNvqKtLzVbUcCNP8Ae/pSZUdymm4TqsbY3nBHrWpF9wVjq2L239Nx/lW0oxSjsOe4DglfypgO1xnpmpGGRx1FRXBxC0n91Sf0pkHluoyebqNzJnO6Vjn8arAFiABknoKUksSepJq/a2/kDc/+sP6UpOyNKdNzdkWtHtliv7XIzIZVyfx6V6E5O7FcJpzKmp2e7vMoFd2/3j9aUNdTTERjFqKEYkDFC5HJoGOtRTSFjsTqe/pVnON3tLcgYyij9atb0j++6r9TWLeIVuo3UkKQV6+lSAcdOalysXGFy5Pq9vEQqLJMx6BR/jTBeXU/3Qluv/fTf4VlzKWuIx0y1XYIP+mjg0RdxSjyl2OFfvMWd/7zHJqLVCF0u6P/AEzIqRRLHzw6+3WqevTIui3EmcAAAjv1psI7q5xzSrbwl36dAPWsW4laaUu/4D0qe4maeTceFHQelVnFRCFtWbV6zqOy2Ow+HpHl3w/2lP8AOuzzlRXHeBImhF6H4Zgpx6da60dBVmDTW4Oary/fqVySarjJZiTnmmIk6CndsU0jKEU7Pyq3qKQxSflzUECkKpDsM84zUhYYZT36UgGMY4xSAmUsDzhh+tSVEpqQGmBDeTC3s55j/BGzfpXlsFsZv3snCZ/OvR/EDAaNcg/xAL+ZriZiAgAwFH6VnOVtEdNCjz+89kVjj2AH6V0PgUiWe+kUfKoRQfzrkLmfzW2J9wd/Wuy+HqYsLx/70oH5CiEerCvVT92Ox1tIaWmk1ocw3GCSABk5OBUM8ir3JPoBT5G4xmoGAoAfF93PrzS96SLlB9KAcmgQAZmUe2atEjoahjXMhb0AFTA0ANzTAoaP1Bpbhj5ZCcH1pUGOO1AyOEFWZCcjqKlpv/LX8KceooAqag0i2s5h/wBYEO364rzyytWA8+UZPUD+tejXIJtZyPvbGx+VcOrAQgscALyTWdRtKyOrDU1J3lshjTLCjO/3QPzo8O3LSa8jMeXVlA9KzLq4M78cIPuj+tWPD7bNctT6tj9KIQtqxYitzuy2PTLfhB9MVJUcf3afWpyhTWYICzdAM04nAqrdsRbSH1GKAG2zs5L7h83YjpVgjJqC3GYwWXn1HerCjPagBVGKR6cfSmHrSA4zxbpy/wBqQ3ZHyyLhvciqekS+VrVrJ0AkA/Piuk8UxeZpZkHWJg34VxFtcbtTtQh+UTL+PNZtNyOmEoxpvuepS8uwpwU4pr8t+FSZ4H0rQ5xoUjimAEMeKl3U0Hk0ANY4/GobnPkkDqSAKkmcZVfxNMj+dA57nIoAFXaoUdqeBxmkApy9KAAjg/SheUT6UHpSr90UABooNIefpQAgGcmmSLnkHBqQU2X7jH0FIaOH1dxcatPMedvyL7YqlbXKWeqW08hwofmi5nVHkkc9WP41j3EjTOWb8B6Vkk27nZUlGnDlW564pDAMvIIyDT+tYfhG/wDt2jIrnMkB2N/StytjiExz707qppCKcpyKAGpwpaopfuj161K3RVqOTk0COevESG7Kf6uN/mJHVjUCFPPQRsSpB3jJIrW1VG+yq6KWIbBwcVlOjSx7S7If4lDAkirRakV7SY/ZHKZAjkyPcVLJcRwJ523y1Y5Cj7zn39qaPL3rDLhcjCRKfu+5pPs5kSAzLjyic57gUx30JvMYkb28s7d8pA5+lEb+YYjuZo5Qcq/p61CrLcRSb1l/et1Vc5HpU0eFmG4bTtwqd1UUD5rDY1FuBFEypgF5GIzxTi8M9qrMPOy/ygrtBNU7uRltHYgq87cA9QoqRXjj+zeaD5Ij4I6bqAuWZVkhjZmEZVcZTZxUD2kMMrzeWrbiAqHoCfWpFkilDbFSQqM4yajQlZpBcTwlXOWQn7v0oDmJJPJicLcG2A7jZj8qbFbwxTssES7yNxZzwB6VGYmu7SZdwKK37t344oZytvvkljEyDCsjZ3fhQF9Qso2RCzE89jVmmilzUnOOqOSnZpknQ/SgCnOjPckLnPY1fjXZGqk5wKatPFADqKTNJmgCNu/0NVLdHeXhmC5yfSrZPzCnjApAPzRTc0ZoAH+6ar3R/cnnvU7H5TTBg9RmgCGyV/vMxK4wAauUwHApc0AOpr9RSZpGPSgCrdMwcBWKnqMVZtg4jzIcseeaAFJ5ANPJ4NAHS6cu3TIvzq4h4qG2TbZRJ6IKfGcigslJzxTT1p1N70gMzxBdta6fiM4eVtoPp61xFzeLEu1OZD+ldh4uT/iRySqcPEwZT+lebgkkknJPeocLs3hW5Icsdx8mXyWOSepqzoDeVr1m3/TQCqo3MwVRknoK2dJs1hvrZm5k81c+3NU2kRCEpvQ9KxVPU9StdLg825fk/dRepqHWtXXToQqAPO/3R6e5ri7l5LuYzXs+5+2TwKTlYlRuaU3jO53H7Paxovbecmoz4wv24MUK++01iSzWwbAZm/3V4qF5Y/8Aax6Gs+Zl8qOotPGLZ23duD/tR8YrdttTtLtQY5kBP8JPNeayPIy/INo+lMgMqSD5yC36Vak+onFdD1PO26U+oNTOdrhh361wFr4iu7S4UHbIqjox611+m6xb6pHhAUmUZKH+lVdMmzRdmGU3L25p8Um5RUe75SD0NMjO3jtVCLoPFLmoVen76BDya4nx3My3lvGDgGLn867Iua4bx0xOp2+RjEX9aLBexzY6UsMDTsQvAXkmnxRNM4ROp7+lacUaRJ5S9O59aicrG9Gi6j8j0SyffY27esan9KnzWdo0hbSrYk/wAVcLZ6VSMZKzaHlqryMDy3NOLfhTCme4qiRsQVrgH271axgVQmCMNpGR2qMNdx7B9pHlMcDcuSPxoGXzKw6gY9qPtKr/AAnP1qm0UzKcXMhHqABk+1U3sbk3kEZupHWTJbnGMdaQJXNqB2lzIUCIOnPWpAcjnv1owFRUXhRwKVgd3HpSAieMqeOlPQhl5HNKG5wfyNG0Z44NADjwK47x4ebEf7/9K7A81xvj47ZrIdTsY/qKAOSPzLgDJPatGytvs+c481hz/hTrK08mMSyD94eg/uipLh1hQyvwB+tYznfRHoYeior2kzd8Ltm5u07lFYfhmujjf5elcb4ImefVbt2PJjBA9BmuxA2zMv41rFWRyVp882x3HWmO24hR0FOb0pUUCqMhPLBjGfXNOC5HBxTnyY2CY3YOM+tctN4puYCAIIGJOMcii6Q0mzq0U5wetVNQ/wBWv+9UFtqs8qAtBECR2Y1HJJLK2ZXBA6KBgCoclYuMHcZAA17Gp7hv5VrxE7QD1HFY8Qb7fBt65NbI6hh9DRHYJ7j6q6ifL0+6P/TFz+lWuRVXViP7Kuj/ANMm/lVEJXPNrK32KJX+8R8o9PerEkixIXfp/OlZgibmOAByayriV5WDkEJnC+lZfE9TvlJUIWW5e06RpNZtHY/8tlwPTmvTgPXmvKNLYjVLT085P516zitTgbbd2V5iQ20elMjUL35Pepp1ztbpUGULYUlj7UxFa/8AlhRvST+dRoal1JWW2xjuCfYZqrExJrKZtT2Euv3bJJ/dYGtMKOGHQ1nXfMRqxp0x8mNJDlWHyk/yp02FVbM0EOBWL4w2jQZTjDFlHH1raAxWF40bGhgesyirMjgzV6zsyuJpBz1VT296LG06TTD3VT/OrssyxIXfgCspz6I7KFBW557G14VGLi79wv8AWul+715Fcn4Knae6v2bgYTA9OtdfxitIqyOetNTm2iLgng/nUUi7HIAqUAebg9BzUJbzXZsd8cdaZkP6dRSKeCv4ilTLIMFsjrg0jq3+1mgYxVLzMv8AEFyKeASu4DOOo9KbbKwSRyPm3cfQVP1xInXuPWgCNGUnHQ1Lg0m2OTqvNG10+6dw9D1oAx/FMmzS8E4DSAc159e3fnfu4+EHU+tdb4+uB9itIRkF5CxH0H/164ep5bu5p7RqPKhR0rvvAIxo83vOf5CuItLU3D5PEY6n19hXofhVUi0ogDA808U+ZXsT7N8vMbZpjHrQXyPlU/jTWJI5FMgjfmowpYhfXipCKXiJDI3bpQAwHjaOg4pyDLVGrfTNTJ8q7mChQMnmgZLGvJYHrTiCPasix1SQbvMG+NiSOxFaSX9u45fZ7MMUlJMpwkhzAFlX8TTk6VEZFlLPC6tt4O05qWMhkBHemSN/5an6UHl8e1HSU/SmOSJMigBt58tnN7I38q8zurrzkWJOIx1Pqa9HvnzYXORj9038q8tjbKClZNlKbSshSKt6PEx1KCToqSDn1qK3ga4l2LwB1PpWrEqwyxKowFYY/OplO2hrRoupq9jv4zxTxz3qFPuikMgzWhgyZhVO+bMDAdhUrTKPXNMwJFx69aBEluMRqynKkdPSpiajhTA+9UwUAZP60DGdelLsJ9qr3Op2VoD5s65H8K8msTVvGC2Unkw2TtIRkGQ4GPpSEbV9ZrdWc1u3SRCua8st0aDUYkb70cwU/ga0dQ8TatfEhrjyUP8ADEMfrWfZxtLdRtno4JJ+tGwb6I9XJy34VKeBUP8AF+AqRzzigBM5pM45o6CmO2BTAgmZvMOMc8VYQYAA6DiqkJ8y4Zuy8D61eEfvSAYODSjhqcUOaQg+lAxH+6aE+7SSH5TSp0oAU0h5NKaQUALUN02y2kb0Umpe9UtXfZply3fyz/KgDzCeZppCzdM8D0qE0vap7eDdiR/u9h60tEiknN2On+H6st3dI3R4w2Pxrt9grjfBP/H/AHDekYH612WT60Rd0FSPI7CFOKZgjjvUmaiZuSaogRect+FIRxTgPlFI3ApAVL6Dz9OnjHUqSK4cZHrmvQgPkwe9cHexeReTRf3XNXEqJD3znn1qzbyx+TKk0zKz8ZPPFVqStCixPduz4hkdY1G1QDiq6yOr71dg3rnmikoAWSR5G3O5Y+pp8V1PCu2OQhfQ8ioqSgZPJeXLjBlOOvAAp32+f+Ly2PqUGarUlFgsTi+uRIXLhsjG0jjH0p32+QcrDAreoXmqtGKLBYo/aJP+ej/nS/aZf+er/nUFFbHLYn+0y/8APV/zpPtEn/PR/wA6hooCxP8AaZR/y0f86X7XMP8Alq/51XooCxaF7cDpM/51IuqXaf8ALbP1FUaa54oduwWNpdbcxjdEpb1FIdbm7IgrJHAopcsQNM6zc/7I/CmnV7r+8v5VnUUcq7AaP9rXX98flTf7Vuv74/KqFLTsuwF7+1bv/noPyo/tW7/56D8qoUZosuwF/wDta7/56D8qUavd/wB9T+FZ9FFl2A011i5B/gP4VNDrE0siRmNTuYDisarukL5mrWi9cyr/ADqXGNho9XQYjUewpoUrLx0NSUmeRXKaCmmjrSmmikBi+Mn2+Hpl/vsorzlVYuFUZJ7V6H4yVpNKiiQZZ5hXLR2i2y4HLHqamU1E2pUZVHoFrZpBCG6yHqfSpoG8u7jbdjad35UyWdLeEMeT2FJpCm4lknl5Ynao9Kw1fvHbOcKS5I7ly+mabdPKTuY8DvWVKC/LDcx6L2FbGoQsnl4Gc9aoyxP05BJwT6CmmcliiVx8kSAt3ahbVVO+Z+PQVdPlw5VELMfXoKhe3eRgr9+tAJFX/WE7B8opdpU5HXGBWmbUBQiLjFItqS2CKVyrGKVPnMx9K0dKu2hvI3U7cEDNS3Ons2WAwKqxQtHIR6VZB6SqeaitkAkcio2iJY+UwJXqKh0wvLp8LEggqOSKmjR0lOdoB6YrboYvcejA4V/kb+dTAEd81HkNwR+FJtx0JH0pgT8VxPjdGl1a2VFyxi/rXXklRluR6iub8SBf7QiYckxYz+NTJ2Vy6cOeSiYtvAtvGF6sfvGq95P5BwvLnoKkurgW6ZJyx6CsxiZXLscsayjFyd2dlaoqUeSB6F4VJm0G3ZmJIyP1raCCuc8Gyg6LsA3MkrDFbp3n7z49hXQeeSuY41y5FVpHeb5Yk2r6mpFiXOcZ+tPYqi5PFAiBbZUG6Vsj0pJ0aSIbRg7gVHtTwGlO4/d7D1qjfara2d1ElxN5altufegDSSPpuzSkqjKcc9M0RHzUDxTBgehXmob5pIYWlkmURp8xyuKBlwnv2pTkqCO1QWlxFcwq8TrIhHBBqcfL9KkA4Ycik2kfdOfY04rnkUgPOD1oAbvwPmGPftXM+KY0fULaQ8lIjtHvnrXU4rl/FJRL2NmIUCLJP41M9jagoua5jFaRY0Z3bCjqax7ydrpyTwo+6PSppJGvrlIlO1M8D196gvIhb3LxZyAeKiEUnrubYis6mkdjZ8CMU1a4XqTBx+Yrt1IDbicmuF8IQs2sLJyqsjAEHGTXfpGQPvk/UVscdhpYdqTdzzTpCEYKOWoA2oXc4AoAgvr2Kws3uZmwqD8z6V5yZmuLvzmGAz5A9Mmug8ZLLIlrIzkR7mGzt7GucTh1+opNXGnY7WzP7sfSrJqnYnMa/SrTnCmsDqJrGMSTtJ/cGB9TWlt44rntK1O3TV7iykkCSMqldx4PtXRDcPcVtHY55vUcMMtZviBvK0W6YnA2Yz+IrRGQc1i+MG2+G7rB6lR+tMlOzuef3M/nnaDiMdPf3q3L9nNisJmj2ryGHJz9KzUq1a23nHcwxGOvv7VMoqxpGUpSGWMZWaKduArqR7816u8ioMn8vWvNp1AjyowF6AV6BB++YSHkYG2iDuVWpezSHSq0jLv6Ht2qTCxLwPwFD48xB35NKx+Ynsv86swKswDCQP02HcfSs20+ZAfaq+sazAkosYpleWQ4YIc4HfNWLI5jFZzNqY+54jNSWGHtEU+lVtQnjgt2klbao71zs/iWdIVislEYAwZG5b8KmnoVU2O9gZiNjZJHQ+tZPipFNjArjP77OD9DXCy6vqEhy99P+DYqJ9RunUCS5lkCnI3NnFaPVGcLKSbNh5VjRpHbAFZN1cvcSZPCj7q+lR/amkwsvzgHvSuA5LINue1RCNtzatWdTRaI6bwG4Fzff7qf1rsxk9a4zwPC0d3cs4xujUgfjXZlgqkmtTls0Nk68emKrIf3j+zdqkyzc00phiwHJFAEoGDyePriiRlVRgZJOB81NRs9G498cUTKHjIXGfX0pASRAKMYwM80gPlvz0qva3BMnkS8Nj5W/vVbYZHPPrQArJu5HDU0ORw3BpEbYdp6djSygYzQM4Tx7ceZqlvDniKLP4k//Wrnba2Mx3NxGO/rW3r8JuteuZX4jQhQO5wKp5AOOAo/IVnKdtEdNGhze9LYnt0AwFGFHQeldj4cZf7HDqRgs5z+NcBLdGX93Fwnc/3q6zRdShsNDhinkUcNkDlhk+lEI21Y69VSXJHY6lWBGAQSAOKOT2riJ/GJitVS3jBuQCvmHpjsa5861qBkMn22cseuHIqzlPVQu3k8mod3nSYIyvoe9eYrql3nH2u4/wC/hrT07xJf2rANJ56d1k5/I0XHY73ZtJAJA9qp6xOILBlDnfMdijv71Xstesr1Th/LkQZZD1/D1rM1CaW4vY5ZSQucKp7UN6BFalq3GIxT2fApkbYQCo3c85rnR1sv+Hpt7Xkfo4Nayny32/wnpWL4ei8uMzY/1pOfz4rakG5a6FscktyQgE570xqjjlwdjdRUhNMRU1H/AI8Ln/rk38q8stkaRlVfxPpXqeo82Fz/ANcm/lXndpGscIUDnufWplKyNaVN1HYvwRpDEET8T61VvrsRuscfL5GT6UstwYwI05lb07CoTbGMKScs3PPX61il1Z11aijH2cDrNQ8UQ2uYbWPzpQB8xPyiufufEWpzoB5qxg/3BgmqbRiOP17n3qsBlsk8/wAqvnbOPkLH9pX3P+lTE/71WbPxDfWhwZmkB7N1rOIyxyflHamFc88D+dCkDR2Nhr0l0gU3DK3ocDNWJZJJB87s31NcMshU8E8dK2NP1hiBE5UADGTQ7suNkX7kAyxrjGXA/WsnxKc61IPRQK2gokvbYjkFwaw9dDSa7cKvLZAH5VUNiaurVjPjhaZ9ififStCBVjeKNem8fzqW3hWGLavLdz61Sup/KnVVPzbhn25qHLmdkdMKapQ5pbnp+d34AUofLc0xD+5XHcCm4bscVscLHPLk7V/Oq1y7GIiNufWpSqgcmo3eONckYzwKYhIUKQ/I+1gM5qvJq8tsgbcsuWxtYYNWC222c+1YN+3MS/U0paIqKu7HQQazDIBvidD7cirkdzBL9yVT7HiuWgbiratxWSqM2dJdDenxt6Ui9Kw4JnN7DGHbaTyM1uCtFK5lKPLoBpRSHrS0yRKzdfbbo90f+mZrTrK8Qgf2PcA9CAP1pDSu7HnNvB5mGYfL/OrjYC+gFPwAABwBVC5uPMOxPujv61lrJnbaNCN+p1PgR/MvL0j7oVQK7SuJ+HwxLfH2X+tdvWyVkcLbk7sQ9KiY9vWnvTQpZhimIcBTG5NS7D60eWPWkBEfu1yXiSDy9REgHEq5/Guz8sYPFY3iCOJ4I2O0urYx3xVJ2BOxx9FaiJE5YeWOOOlL9niP/LMVXMPnMkmmmtn7JAf+WYpps4D/AMsxT5h85j0VsfYLcj7n60HTrb+6fzo5w50Y9JWudNt/9ofjTf7LhP8AE9PmQc6MmitRtKi7SMKYdLX/AJ6t+VLmQ+dHNUUUV0HOFFFLQAlFFFMApjcsBT6b1k+lSxjqWkopiFopKKYC0UUlAC0UlFIBaKSloAK1/C0fm+ILUdcEt+lZFdD4ITfr4b+5GTUy2Gtz0U1FI2GFSNwKry8iuU0J85FIRkVEHZcEjIqXdQBh+JmYQ26HuxP6Vy95cLAnPLHoK3vGl39nFrxliGwPyrkLfFxc5mlCk8jd0PtWMo3dzrhX5KfLHcikMjNmbIY84PpV3T5/JiGDz5mTS6qUcI4aMOBt2Kck1VMDwRpIxwxbOPandOJik3K61OouJ1ntlk6EHOKiG2bOeD1qtaf6TEF3fKeKuyWkn7sRjkjH5VjsbpXQxbZHHyjOTzVtLMFgAKa+LO6Cn/VyD8jVu3YncT1HFArDfsYAziqjosTrkd+a0fMJTBGKzrk5Yk0wM69uTFI6g8A4rMF2GUknDA4q5fx71Zup6msSNTJJtXPJ71aM2ekaAzvpMG5sDbwBVwzRmdYwwLHiuU065nRDbSS4VQMBeMitrTrVWb7ScgRnjHc1opdCHDqzWIzyODQrBxjoR1FOHX2NMK/Pxwaogf069K5bxZIlvdROehi4H411AYNweCOorjPHQxfWvp5Z/nQ1dFRm4O6Obmdpn3uef5U0cUnar1la52zSj5f4Qf50NqKCMZVJWOq8E5TT7hGGD5mcexFdIFz1rnfCrYnvFbuFP866Pdx7URd1cdWHJLlEdgoqJUMjbm6dhSgGRvapsBV9AKozILqQxRYT7x6e1cl4h03z9P8APBIkhBbn+IHrXTSZlLMe/A9hVLWwqaXLxy2F/WgEYGhQzW0ClnZS3I2kjFaVzLJKB50ryAdAx4qK3cCMfSo55c8CsG2dKikUkkuNOvPOsZSmeWTt+VdboWuJq1oXZNkiHa4ByPrXF3lwIFLZ+Y8AVmWd/c2FwZrWTYx6jsfrVxuZVLXPXRwMryKX5X+tcXp3jWJcC7haP1KfMv5V09jqlnqCFrWdJcdQDhh+FWZlwhl9xXDeOJWbVIY8/KIQcfia7fzkH/LQD/erhPGzh9cTaQf3C8g57mkBiW9x9nZv3ayA9jwR9DTxv1GVU2LHEnJI6/nUdvbPdSFV4Ufeb0rTijWM7E4XoPes5tJ+Z00KLqPXY0tHCRanabBtUMVA/CuvJY8Lx71wUd4ItTtYofmcTLn0HtXXz3cltGZZlijQdS0mKdPbUMVKLlaPQvIijn8yarz3kJJjU78ddvQfjXK33i+MO6on2gYwoB2p+PrXN3+s32oErLNtj/55x/KorQ5jU8R6smoaosUDZhgUjI6Fu9ZwPI+tUIG2Sj06Vdo6C6naaecxL9KuS/6s1Q0w5hX6VdnOIjXP1Ozoef62+/V5z6ED9Ks6d4m1XTxsjuPNj/uSjcKo3oM2oTsOSXNV8EHBGDWy2OZ7na2nj4BQt5ZfNjl4m/oaj8SeJdO1PRngtnkEhZTtdcdK43+KimSaVrbecA78R/zrQyAAqjAHAArJs7wx4ilPydj6VNc3nJWM/L3Yd6zkm3Y7aU6dOHN1HX11mNokP+8R/Kuli8aafb2sMaQzyMqAHgAZxXEyyb+B92o60irHLObm7s6q68dXTOWtbSKP3kJY1i3+ualfk+fdybTzsQ7V/Ss40UyCxp5230Tf7Vd/p5zCtedxN5cyMOzCu2MzQ6LLInDBOD9azma0zA1nUJdQvXQMfJRiqqOn1qsLNlQM7AZ96dHEFdV9+TVxoGllGR24HtS2HuZLptbg5qPHPJrSNqwJYqTmqkkeGPbFCYmiv7U9GIb2p4i5xUqWbsVwDyadxcp0vgybN9KjN8xi4z35rrnbPFeeafMNPv7aYZBjcB8nqDXoLH06VUSZXuLu4prMODuwaYTngGmtFvXGce9USPWTJIyA3r0qQsccrn3qo5LLvT768GpElMqZQ/MOoNADTtebB4I7+lWkkIYJJ1PRuxqkg3jd0OatKPMi2vyPWkMsEBgaYCyEdxUMcxXKP95e/qPWlu7gQ2k0/wDzzjZvrxQBw+oyiS4nmJAVnY59s1hTyPcFhGv7tRk+9Oubh5yAxwoHC1NBJBHCVEmwuMMCufyrLltqdM63MlFaIpIxGNvWtBblHSCM8kLhyRVWG3aVmZM+WDwxHWrTxeWDGwAxyzd/pVNmKi9ytcRI25V4I5Bx+lVAvy5xWzaWLzMGVdw9Ks/2BNkHAA9KXMPluc+6MmD1qWCQo4JGR79q259CKwZ2kyE/SsmezeFgJEOM9RzkU7pis0XYw/2hXtmCSgcn1rR8555I2kbDL1z3rH8xEjVRkMv8XcircUmx4SPm3HrUu6LR0EZ+QU1wXO1erfKKSJspx0psrmMBx1UgioRs9joY4Vt4UjT7sQA+tWgcioRloxnqRk0+MnYAetdCORjJVPUdRSo+4VIearEeU/8AsmmIZqJI0+5/65N/KvO5Z/syDoWYfKK9B1Z9uk3bDtC38q8wDF8M3zH3qJRuaQqOCaRqafbsYWnZvmc4ye3vVuS1KRKw5LDPPpUdo4aKHam1XbG30ro3tENuRnLHp7CsZXLic2VXyiWP3RVPZtyxGBW7Jpp3HdwDVW4s2Y4AAGcCkirGSR0AHWnCP5fYdTV1rUCTYASw4z2FTCw+QcYUc49aLisY7xE8gYFJbuYLhHGMA81rvakqRisieIxuRjpVJ3JasdVAxe5tmTGScj8qzL5ANTuXI+ct1rQ0vP2m0Xqduf0rO1aZYby4ZuWLnAp68uhrTcee8ivcziCPA5dug9PesqTJ+c8nOSae7tI5dzljTevyjkmtIx5UY1qrqS8j1C3uVktYSqk7kU/pUygv0VhTNMQDT7XP/PJf5VNI5YbU4Hc1ZiQs6rx1NQzJ567WXA6g1YWNVHvTJfu4pDKrOTYEN94HaawLyXN5s/uLW3cPttC3q1ctE5nup5PU0SWg4u0kalu1W84FUrXnGatScCuU7B1i27VoR6AmukHSuX0dGfVFk3YAJGK6it4LQ5ajuwHWjvQOtJ/FVkC1keJGxpEvuQP1rWNc94zYrobYON0iikyouzucTeXG7McZ47n1qoOtBqa0h86Tn7g6+9GkUNuVSR1XgD5XvSRwQvP512w+7XKeE0Ci6KjA+UCuj3nGKE7oU4ODsyRj71VbUI4pnjCMxXvmpScDJ+tYUb72Zz1Yk0pSsghG71NZ9WZR8sI/E1m3euXgYBCiZPZaRzxWXcHdcIPes1NtmzhFK5ce9uZv9ZO59gcCq+Pmz3popR1rc5CQCgU3Ax1NJtA7mgCUGlJxUafU07t1NADs+9Ln3pm3pzS0ALTh0ptNIOODQA40maaSfWm/Me4FAHHUUlFdhAtFFFABRRRQAU1epNKaRelAx1FFFAgoozRQAUUUUAFFGaKAFopKKAFrq/AEZOo3MnZYwPzNcpXbfD6P9zeSerAVE/hKjudc5qAnNPlOW2ikRMVzFBtOB3pyimPOkcqKSBk4qaTgYoGcT48k3XVmvorf0rl0BZgqjJPQV1PjpGa6slRcsVbgfhWbY2q2q7mGZT1PpUSmomtGjKq7IS3sRbgSSYMnp6U5UW5uFgY438An1qW5uEt03Oc+g9aybeZ7jWbc5P8ArAQB2rFJy1O2pKnRjyR3NrTYJLZWiYZaNyK3Vn8sBiqj3JxUGI2mWVf4xyPepGsYJFbcmS3c9qOuphrbQdKYr1ApADDoQc1IMW8Y3cnGKgS0W2hGxQNvQ9zT7/BjjPr1o0uGtiGXUYw3zuiKPYmoJpEuCDHKrfSros0kt1jKho87hjg05rdEGQgBp6WEr3Ma4h+Ug9TVHR9OaSR3KnAJwa1L44cYpfntrbzUwqKuT7mhAzLuLjZfkjhQAv5V12hzCbSQc52sQa4Zm3szHnJzXSeDZJB9pjY5h4xnsa6XS5UmcqrczaOmj5Xb3HSnY3DI+8KjIMTZHK1JnGHXkGpGIQH5HDCuL8cMTqFsp7RH+ddsVDgMDj3rkPFdsZ9Wg83hUh5x35obsrjUXJ2Rz1ja+b+8kH7sHgetaRI69AKUAKMDAXFZV3deY5jj+4DyfWsdZs9H3cNDzOk8JXIn1e5UfdEQx7811rHd8q1wfgtsa8y5wHhI/Wu/GFHpW6VlY86UnJ3YIu0e9MmYEbc455pktx/CgyaiEDSHMjcegpkis8ZY7cVm6yGlsWVBlgwbFX5DHEMKmT2ArPv3FnbNc3By3RUHr2FAJ6mKsnygCqt3drChyeahlufKjLOQD1wKyJpmmcsTx2rJRubSnZCyytNIWY/QVEetKBS4rQx8xKEdkcMhZD6qcGikHWgC7Dq1/A2Uu3Ps/wAw/WpftFzrOogzsgZYwCyrjjP86zs0+KV4JBJEcMP1pO9tCo2ur7HRhUhiCRDCis+6u9hMcR+fufSkl1NJrfbENsrfeB/hrIYlTyTWUYO92dtevFLkplh5GjG9WKuDkEHnNRzXNxcnNxNJIf8AbYmocs3U/SlrY4A9qKKUCgBpFX4zvjB9RVPANXLH5oTxkg4xQB1NheQ21mkk7hRjgdzWVfeIbmeQrDtjiz6c4rPuGKfLuywGCc9KpFyCOee9YpGzkTebJk4wWzkmmGaR2wyqfcjNEjA4VOBTdgOQOBjuaYhp2y7iqYI6kdKiNWUKjJxtUdfeoXZWc4+72NUmQ0RmjJxjPHpQRg4NFWSGRSUUuaACkopKAAniuxnf/imZG/2Af1rjW+6a7NI2n8LsqqSTECMVEzSBi2cf2zcnRiMg+9bFzbvFbLcqPmjUZHqOlUvDkStI5YcrjrXVxvGv3sfSsnuaxWhzsl9BLAFGQ2O4xiqIto3bBcc812RFhMpjeNDn1SpINMsYmDpAm7txTQNGBpuigk3E64DfdHtV57WMSIoX/Vgk/U1sy+WFyzKv1OKzZ54RkLIpJPagDmdXtVQ7+nNdvGwa3jIYZ2DIz7VxfiCTESgetYD6leSEZuHG3pt4rSBlU3PUhg8hgPrVLUNastNU+fcKW/uJyxrziS7u5QPMuZWA6Zc1D1O4nJPc1oZHW2nitZNXxKvk2so25J5B7E10jI4HnIY2XGdyHqK8tbkV02h35R0tnk4YgLx+lIpK52EByoxzVuPiqcEbgYIwRVtFbuPxpCHSITh0++vT3rJ8RyhNAunjbbkBSn1Na/I965/xiSNJHlqTvmUNgUAcK/DfSrdrZNKA8nyp6dzVi3sNn7ybBbsvpVh5FjUs5CgVnKfRHZRw/wBqewmBGnygADoKhQF5iGySx6VWlvmklXb8qA9O5q7pSs9w0hHy9M+9RZpajqTjN2jsjotPhCoAFA+grTWLPWqVoMKCK0EPFSFrEc9sG4HaqF3bRyx4ZAe/0rVbO2qU4IWmK1zhL+Fre8kQ8hRn6iktC6zRqTlSflra1e185mYAA7eprMgQBkPUKeKq9zNqzOgtzmP6UkzAD5umRmktj8tR3xxBJ/umpW5q9jYgv7W9kZIL0mRThkDYI+lWVSaNvknY+zDNeVoSpDKSrDuDg1q2fiLU7MjbP5qD+GUZrpOM9GW62yCOYBWPQjoanO1xzyK4oeLYLgoZ4WgcdSvzLWxZ6lp12o2XW1vUSf0NAi3rf7vRb0ZyPKbH5V5rGMqAOTXpF9ZzXOnzwwzq/mxlQWrkdF0stdNDMCssf3/b6VMnYuEeZ2DSoWCojjnfn6V0EcxA357YxVOXTxaOs0TMUY8g9qs20iISjgn8KwbudHKo6CyySttkYYTOKjEsTOqt1Jq6z29wnks5QZoTSkMxl8wEZyKVmPQbFaJkHbweastaptyQAKsnAOeBzUE1xCDtMq59M07CKdzFGoGwfWuZ1OMLO1dNcuhX5WGTWDfQPdXscUYyzdaEJmnoS+ZfKx6JFn865vWjnV7rPZyBXY6VbpaNIjEsz4G7sMVxmsH/AInF2P8AppW0NjGd7lTNaEFqIoy7/fI/Kks7XaPNk+92HpUtzMsMZZ+fQetROV9EdNGikueZ3WnSA6dbAZY+WM4q3yFzjA9KpaG+/RrRsYJjBq6cscdhWq2OSTu20MPSopOlSvxUTLu60xGFq8xh0w8/MzkCsPTWxKyeoq74jnD3wt1+7GMn61n6dDNNcM0K5EYyx9q05fcZlzWmjYiGGq2fmWqcThsVcQ/LXCeih2nSeTc4Pviugjbcua5eQlJFYdQa6Cxl8yMeta03oYVVZ3La9aaD8xp69aib5JPY1oZEh4Fct46lxpkEf96XP6V1BGa43xqTNc21upwEBZj9aHoOKbdkcnFEZW9FHU1owoF6cKKjCKq7V4AqtNcF/kXhB+tYu82dkUqEbvc7bwm6yWtw6fd8zGfXit89KwPBibdE3f35Ca3nPy1slZWOOUnJ3ZWvZfKtJpCf4cCse3PyiresSholt1PzMdzewqpENtZVGbUlpcmf7tZjc3BPoK0JGwvNZ6SLuck96mGrKqO0R+DSjrSBwaTdjNdBxDiaaTmmO9RGSgZOHxS+bVQyU0yGgC8Jead5tUBKc0vm0AX/ADaaZapedSGWgC4ZabLcxwRGWVtqiqT3CxoXdsKKw729e7k5OIx91aAI80ZpuaM11XJHZozTc0ZouA7NLmmZozRcBxPFA6Cmk8UZouA/NJmkzRmi4C5pc03NGaLgOzRmm5pM0XAfmjNMzS5ouA7NFNzRmi4D69A8ApjSJX/vSn+Veeg16X4KTZ4diP8AfZj+tRN6FI2cYJJ61HNKUXC8selSvVdx8zN1OOKwGY2rkpZXDucsFJrn9J8Y3doqx3i/aYgOucMPx71vayANPuWk/uGvPD9ygDur3W9K1iFHjl8m5i6LKMZHcZrIurpIF4IZj0Arm6kjlKgg8is5QTd2dFOvKnFxRYnleQl3OWPat7w1oFw06X037sJyiEcmuXMjkgg4I7irkWsalCMR3sy/jVmLberO7niaAvGydTuUgVPCwKivPJ9X1KbDSXkzEc43V22nTm4tY5U/jUGsqi6m9KXRl245j49aS8jzbLx0qMTIjbJWxn+90NLIiOozOdo5xmoRq2LZyqI9rAgjjmi4kGKrSTxphEBbPQAU6VT5XJ596BJmZcHdKPrTNYZxZRANhScECpWQvdRoO7YqTxHElvpsK7vmd+B9K2pLU56zsjnc1oaVrI0wOkqFo3Odw6is0Hmm3afuCe2K7ZK6OCMrM9JtrxJ40JIw4yrdjUwPltj+A/pXmWi69PpZ8twZrY9YyenuK7nS9ZtNRjAgmDH+4xwwrlOw1wMHK9PSuZ8TnOpR+0Q/ma6JGxXG+NLhhqqRKcAwjP5mpkrqxpTnyS5jHu7ve3kxnC9CfWorq3Fv5ZVs7lyfY0yJ2hcMgBI7EZFWFkmvCYUVEU8sQKmzjsDm6j13LfhUsuv27DIHKk/hXoL5PAriLBVtby08vgLIMn1zXZSXUcKFpWVQO5OKuMuYKtJ07XJEjxyaJHULtBwa5u/8ZWMBZYS8zD+4OPzrmb/xTqF0SImFuhP8PLfnVGJ22q6xZaNCHnO+Vvuxr1NcLqOvXGqXySzfJEh+SMdBWU7vK5eR2dz3Y5NaFpaCFRNKNzn7q+lTKVioq7B1eXDynaD0B6/lTh5MeBtBNI5JdmJy3rUZOMfL+NZ81zTlRKWjz8yCo28vqBimeYPpS7sincVhxRScdPQjvUTKVNOZ8gc8fypd25SDTTFYipaCCpwaTNWQIR3HB9aacu2TTjQBQAYopaKAExS0UUANZgK1rFRBpjTgfvJWwD6CsZh1NdLYwYhiLjKqBx6GplsVEyZUbaxYHPT9agZcON5GTXQ3MMTzptUlASx96ylspZGdiv1z2rNM0aKqDJYk9iQKbj5AfWp2t2L9OM8UhizhelO4rEbDK065g27WA6gVYgtmmkxt7kn6CrdxAzxrhei/nSuOxiOvybvTrUdX/KzG4x2zWf2rRO5m0FLSd6WqJCkpaSgBD9016LoAR9KtvaPDY+ledhS5CqMljgCvQNLBspFt2OFkQbfqBWczakQ21obfVbgbSqsAea1G82CLFvCsj+rHii9XDxyk5boTVuAAoKzNClbzXr4+1QxoSQMBcH69avqQoIJ6Cn7B1xzVRWLsxGTjim2NRGSuWQv5Xm9cA+1UVvfMzHLp/kgttz/9bFXrP5hIjDofyqWZQFPOadxNHPS2pe+gXAYIWbB6YrB8ShBq7JHjKoAxA711m+O2juL6blVUj8K8/lne4lkmc5aRixqomc3oJSE0lFaGIhPvWsAi2jOv3woIIPQ+tZJq2jER43DBHPy1LNaavc67RfE1sYxBqOUkHAl6q31rqIGt54w8MqsD0KNXkiybGOOV9DVmC78o5SR4z/skildoXKn1PVTG4GUfP1qKdPOiaKeJWRhg15v/AGneWyBre8lQk9nrXs/FmpQoomMdwP8AbXB/MUc6tqHs3fQNXgfS5MSAsjf6sj+L2rm7i4eZ9znHoOwrqL/xFHqdo1vc2IwejB/un16VgWCRx3gluoTIidEzwT71K5VqazlVmkmdPoemQS6HGzxIzygklhzmq2m2zLEQoGVY9av6Nq/2u4khdAh+8gA4x0xU0SNb3MkXGSd34GoluVFaEX2w24x5kTEYBAUnGav2l6J1XK7dwyOCM0jQQuhEiBs9femSfL5aINqr04/SjSw7SuW5pxCm5ufasyXUXNwYWAQ9htyemas3TsZUIwSOxp/lxSN5hj+fHUjmhWE0zLkR7hd6ujr/ALKkVQs7FZdSKMMqBvxW/MphU4AAqrpsOHe4I6naD6UBYimjWG4CrgAjOBVTUD/o0n+6akkl8y+mbOQG2j8Kberut2HqDSW5T2OLXpRQOlFdCONi0mKKKBE0d1cw/wCquJU+jmtDRdYez1UTXTtIko2OzHJHvWTSMMih6jTs7nptxEZLUKhBAGfqKhWKQR5h27yOp6VS8M3g1DTEidyJIRsODyfQ1q2XC4PbisGrM60+ZGcbfU2mAeWNo+MkqPxrUtAyv5bDBx2qyVwpPFVbc5kkcc9qGxKIk4aRmVRnb6ms5otQFyVhSLy8/f2VpxlWmKnhqsiMCmmJxuZIgkdVM6Kr99vSq9vEy3byKucLjPpWrdsqoe1VrON2iLBsK3X3pBaxYCkzM3QYGK5C5tQdbu5H5XfwKm1TxIiakUjjaRIfl4OAT61ltrJeV5Hi5Y5OKuzS0CLi5+9si1LKIVLueO3vWRcztMxZ/wAB6U+W5+1MzuduPurVYktwBnPFOEbbirVnPRbHqegj/iSWf/XIVoYwM1T0pTHpdtEq8pGoOfXFWSspPzSLj0UVocwYycmo3+b5V/OnbT1dsD0qOSRVU7eMd6AOI1mQSatckcAHb+VXfCJ3z3UR+6VBJrJu5RNeTSjo7kitLwtI0U10yruOAK3atA50/fJmTyLuSL+6xx9KvRcrVTU9y3yysMCRasW7ZUVwSVmelB3QXA+Wtaw4Ebjow5rLlFaulxl7JSD3Ipw3FV2NMU2VcrUUbPEdr8r61YYjbWxzkCvgbWrifEEvm6zc/wDTMKtdww4zivO/FGbbVriJGP7wh2Pf6VMldWNKU1B3MuaXzXEKHAJ5NMni8mQqDkUyKUxMSADnsatRBrkhpABGvQDvU/CO7qM7rwqmzw/be+T+taVzIIraSQ9FXNVdCGNGtRjHy1BrUzbo7cfdPzH3q76XM1H3rGfHvkYvIcs3Jqyq4FRxLT3OFNc71OtaIrXUmARms3PXnvRql4kLLGTy5xTNuAOa1prqYVpdBxJHf9aaZHHRvzprKcen1qIr/tCtTnJfObPzYP40pkU96qlf9qlit2lbGcDuaALGcikJ5oA2jbnOKb3oGNdsU5DlaaVyfangYotcBaRmCqWY4AozQeRiq5GK6MW8u2uXwOIx0FVq1Z9OSR9yvs9gKgbTgP8AlqT+FPkkHMiv5Te350eU/t+dTZoro5SbkPlN6ijym9qmoo5QuQ+U/t+dHlP/AJNTUUcoXIfKf0/Wjy39P1qWijlC5H5b+n60eW/pUtGaOULkXlv/AHaTy3/umps0Zo5QuQFWH8JpOfQ1YzSE0uULkHPoaUgjtUpYilBBo5QuQZNLmpqXinyBcgJwDXrPhxPK8P2Y/wCmYNeWELivWNOGzSLRF/55L/KsqisVFkrtk4HJpPJZvvHHtU0cYU571JishnI+NriODTFtlP7yVxn6VwhFbfiozHVMzd84H41imkCG4pMUpNJmkMOlBooxQACux8MQXMej/aHYGEv8g7gVzOn6ddajOIbSFpG7nsPqa9JsNKltPD6WZ2vPGvO3oec4pSV0VF2ZXYLOm1hmkWKRVwrvt9mpQnRl4PcU7zgowQR+FYLQ6rlcxGNtzE5HrUUkuRU0zvLwqnHqeKjSDB3PzTJuR2cDS38HH8WfwxWb4p+0NdgvE3kRjarAZGa6jSLaT7SbgriMKQCe5qXyg9wEdQySFgQea3pu2pz1VzaHnCcmi8/49XrtLvwjbzS77aQw56gDIrC1zw5fWVo7KBOncx9R9RXUqiaOT2bTOToBKsGUlWHQg4NL7dD6Ulcx0mla+IdVtABHdsyj+GT5hTL3U59TuvtFztDhQvyjAxWfUkCeZIEzjNAWvoW4Fad9icY6nsK2reNIowqDjue5qjGViQKi4UUs16FTZGfn7n0rCTcnZHoU4QoLmluLqd0IomSMnzOuQfu1iSTSzcyyvIf9piasTthDu5JqqK1jHlRx1arqSuwAopaSqMy1YRB5t7fdT+daiKZAxIOSePpVOzTKRgDjOTWp8zyoiYGB1HespbmsVoVLi3K7Rjjv70GKFlwql29un51daLzC4+82MZ96hjhki2qAAp7kZqSjNnjYvjA47ComRlPTFbcsiqmDFGxHfGKz5wGJJHP1ouFimOuaVeoPanNGRzToImkO0AnFVcVhrjcm7uKiq3NA0atnjiqIbPSrizOSHUuaYSaTJqiR2c0ucDNNBwKME8mgAyT7Cjb7mnUUAMYAKa6S0lM8SRJ1ZB09cVzZy3FdJpVrLHeRx5BaNQSR0qJ7GkNzTxLBaIqx5KA5OO1XJbQDSzcsu3IBbHWr8EYZQcZq15UckBhkXMbDBFZI2aOSjhtgstwAZEXaoA6c0+OytXndAGVlPINdFZabDa2YtmVZFDFskdaJbKIOXRMbyd+PpVE2MSGwj84iJgCThvai/jihwgA54q9bWr2s8zP8yyHIYdqp6nA86F0OGTnHrSG0YMqKgkOOMVgA1vzxyyxssSlnI4UVzxDKSrAhhwQe1aRMZDqWm5pc1ZAUUtSW0DXVzHAvVzjNAGz4c0syOt7MPlH+rX19639VRmtBIhIeM7gR1qe2jWGFY0GFUYFNum+SsW7nVFWRj2+u3M+o29tcSKY3yOFA57GuttjhQDXnFyyrrULLwEkX+deg2kvG1vvCholPVlwyLmoEWRMhJMDsCKdND5ifI7I3YiqhS7QECfJ90BpGq1J7VdsjszZLUXRAU1DaRT+YWnlBHoBiqmu6jHYWjzMcn7qL6mnuS3Y5TW9ae5jewjj2Ro5DNn72Kx8YpPmZi7HLE5NFapWOVu4vFITRSUxCGrBP7kfSq56E1cuIPJt4CScyDOPak1cuEuW5XpKWkoJCnB3HRiPxptFFgu0SefL/AH6cLqYdx+VQ0UuVFc8i/Zakba4S4cSeZH90pjH0INdRpurJqs7TpGY9mFIJzXEdq1vDE5h1TycErOuOOxFTKKsOM3c75WULmopFDy7iCcdBmliQOn3sGmBpUfHlB8dwcVlY6b3CYLKu4KVA6HNTJIuAD19ahlllI+W2wPdqWFHK75WAJ/hFOwbEWoP8mB3rMTVlt7Ewxoxk+bk9M1Nq9yLa1km2lio4ArltLneYtFIcnBYH69aqETGpO2xrWOfKUnk96vSjdDVOz+WPB7Eirw5jqXuaxd0cPKuyaRfRiKZV3V4jFqEnGA/zCqVbLY5ZKzCiiimSFFLRQARzS27F4ZHjb1U4r0LR5TJZW7kk74wc+9eekcV3HhuOe20m2NwMByTGP9mpmtDSm7M2nYyKVLYz2psazqcpt/Kku4hIFeNijjuD1qOKQheXnVh1AGR+FZHQS+Q27LvnnPAqXzNveqcrSSsqQPMDnLO/TH0qxDCkEf3mZjySxzQ0BUvnLZzwAK5PVdavET7NFOUQ5ztHOPrXR6pKREwXknqR2FcLdHzLqRs5GcCqitTOctCEDHPWlJpaQjNanOLilRmjdWQ7WU5BpAKKANaLxLq8TAi7LAdmUYqy/jHVWTaphQ+oTmsHFGKYHRR+NNQVcSQwSH1IIqKfxRf3n7phHErcEoOawqM4+tCYmjTIxUmmX7afeiTPyN8rj2qFG8yNW9RVS5bA2+tdMtjmitTudQj+16WLiLDFDuBHpVWwk3KK5G2v7u1Rlt7h0VuCvUVvaNdebGuT8w4NcU11O+nLobkgyK0dBkyskR/hORWeOVqMX/8AZZe4ZGdQuCF61nF2ZtNXidQ5XHIzTR8x56Vxz+O1/wCWdgT/ALz1SufG+oScQRQwj/vo1uch6ARk4FeYeKJfO1+6PZW2/lQ3irWTJv8Ath/3doxVKHdezvJM+XJ3N6k0N21HFNuyG29uZDub7n86vkKkTE8KBTWZUXnhRVC4uGmOOijoKx1mzu92hHzPT9GAGi2jfw+WDWPPMbu6eb+EnCj2rGtvEt5cW8Wn28SxRqgVnzk4rXtkwoqpvSxz0ldtsnUYFV7uYRRszHgVZZtq1zOs3vnSGBDwDyayRs3YzNW3G8DlshlyKvW1wJYVI6gYNVtUUG2tn74xVO2mMMm7+E9a3g9DlqLU2S9MJoB3KCOQabzVmYE0+N2Pyg/L3qPGTUygL0oAdRRSHIFABvXpnBpetV5I9/IODUe+SL7wOPUU1U5eg+RSLlJUSXKsOTzUgZW6Voq0H1JdKSA1G2MEk4FSkVDOheJl9RWia6EWfUoUtFFagJRS0UAFGKKKYBRiiigAxRRRQAUUUUgCgjiikc/LQBETQDSGkNZXGP3Ubqi3UbqOYLEpbg167pEiy6XauvIMS/yrx7NeleB7v7ToSxk5aBin4dqzm7lI6Fkz0OKZvZflYZ96kFJJgISe3NZDOD8fS27Xdqqf68A78enauUroPGGnSRXpv87o5WwT6elc9QCCjFITW3oXhq81kiTHk22eZGHX6CgZk29tNdTLDbRNLIeiqM12WjeBSSs2qycdfJQ/zNdPpml2OjwCK2jAbu+Ms1XizH/ZH60gI7a2t7OIRW8aRRjoFGKlT7xxSBR1xSqMMaAK15ZeaTJDgSdx2aswH5ipGGHUHqK6Cq13Zx3IyfkkHRx1qJQuaRnbRmQ9W7PTy5Ek4wvZfWp7KxWP95I4lP8ACR0xV2lGHccp9EMfCpgDAHaq8aYuA+MhQenvU0rYUk0RjCg9zWpiBdc4OV+opMDqjf1qQimlFPagZl32i2N3kz2ULk9WUYNcnqngiRJS+nTAxt0jl6j2zXf4K8dabjPDDj6UAeMXVvNaXDQXEZjkU4INRZxz0Nen+J9LGpabKixq0yjdGcc5HavMCCOCMHvQBcS/bythGH6bqaWRF3VUpck4yelJJIqUnLdjncu2T+ApKSimSLRRRQBtaRIhtjvIG04rUEcMkoaJgMJk1zFnIElZH5Vx+taVsxWThzg8VlJGsGXp2WEAI30AqG3uMkl2JFUrxmTg9e1RW/nSthFYipRTRt+XFMp2Nn2PaoZLIKOwJ9asWOk3sq7hGQK2YNDuNq+dJGB6dcUnrsUlY5+20mS9l2g4QdTW9FptvaW+xEGc8k9TWpFaLbx7Yx+NQXQxG3I496aVhuxxmpsBPKuOBxWMV9ODXRXVo82qKE5yN35Vk6siwapcRjoG/pWkTGa6lMcnmjbRuFJvAqzMfgUU3dnoPzpfmPfH0oAWk49aMUcCgBG+6a76wtPLljb+/AhB/CuAboSfwFelWT79PtJugMSj9Kzma0x8oeFggV2Lf7e1RTLWaeRm2fdAyRvzj8xV5TuHrRINsZKjmoTVjZxY7zT9nMmRxVCWWZ1Zt7hVxnBCipXyLMDtnNS26q0C7hQmDiZyXIl2qYZFDdGD5qeWAooz3q2yKmcKBVeVtxUehpis0jJ020PmSzekm0fSuM1Rt+qXTAY/et/OvSIh5MBBChckk/rXmM7+ZcyydQzs361UTOew0GnYptKK0MRa2PC9uZdQeTHEa/qax8e9dB4Yl2Q3C4xg5LfhUy2LhubUN4Jb6aFW4iABHvTL58EL6msjw4WlvLy4bJ3HA/Outs9CNzOs978qY+WIdfxqOU25lY5Lw7pb6pr4eSMtbxsWZiPlJHQZrsPJYjOMMOtasEMcL7IUVI04CqMAUXVv1lQf7w/rVSWhlGWpmxS4O1uD71MWGOxNBVSMEAimNDF/dx+JqDW5BLIT8q9ay9b0iS+0W5kVcyRsGj98ZyBW7HEMhUX5j0q9LGEhWNRwtVEzmzxcc0V6Rqfg+11N0njlFrJj59keQ34Vi3ngK8iQtaXcM5H8LDaTWhkclimmprm2mtJ2huY2jkXqrVCaAEI3YUdScVqay6m5jhTpDGFP1qvpNv8AaNQQfwx/Of6VFcyebcyv/ec0AMopKKQBRRRQAUVbstNvb9sWltJIP7wGB+ddhofglIiLjWCrn+GFTwPqaAOZ0fw/fawSbdAkQ6yvwv4etdxo3hm00mdJF3Sz4w0jdPwFb8UcUUSxwqqxqMBVGAKGxv6YoAyZ7Z7SQr1jPKt/SmoN3sa22RZI9rDIrLuLQI2Mlc9GFZyibQn0IimO9VXly5VBk1O9v6yuR6ZprKkMfAxUmm4/SYklW6WRVZuAcjse1efuiWHiN4guY0nKY9jXpWn2jW8Uk0nDy4+X0Arnda8Lrd3C6haPtl37pIyfvY7j3rZbHPLcoyBI7l1jGFwDgVaiOVFULotHeHerL8oGCMVPA/HWsp7m9P4SnrNibpNyf6xOR7+1c1yDgjBHUV2k5+XNczq1v5U4lX7sn86cH0JqR6lClp0UUk0gjhRpHPRVGSa6XTvBF9chXu5Ft0P8I+Zq0MDmVUswVQWY9ABkmul0rwXfXiLLduLSI84Iyx/DtXa6XoVhpUarbwqZB1kYZY/jWgRnk9KAOfg8MaVZoirbedIxxvl5rVls1ltREAFK8r7VaILEZ6CnAUDWhhJkOYpODUiQBz1NaN5ZLcLuHDjuO9ZhiuEyFl/NeaxasdEZ6EnlBO9VZpt7FI+acYJnPzynHoBiporbJ8qFfm7nsPc0A2UTZtPYXqry7LtU+/WvP57ee2bbcQyRt/tqRXrXkrFEI16L39T61NJHFcQiO5iSVCOQy5rVKyOeTueNUV3OueCo5A1xpDbG6mBjwfp6VxMsUkEzRTIUkQ4KnqKYhlFGaSgBaKSigAJpppTSxrvkVT0JpgaFqpW3UHqeapXBzO3oDitPofaslzmRj7mtqmkUjCnrJsUdKuaXcfZ7sZPytxVIGlNYPU6E7HoVud0YNR3UIljZSOCMVV8P3P2ixQsfmHymtOQcVztWOqLujzy4iMFxJEeqnFR1s+JLUx3IuFHytwaxq2i7o55qzENCsyMGQ4IpaMVRKdiWe4aYAYwB1HqagJp1X9GsTdXO9x+7T9TS0iirub1NPQ7AxxiRx8zc10KLtWmwRBQABS3LiGJnY4AFYPVnSlyoy9ZvxbQkKfmPArnEyxLMck0Xl0by7Z/4QeKcnSqtZGbldj9Q50+A+jVmVp6hxp0P+9WZV09jOpuaFhcZHlOfoauEViAlSCOCK1rWdZox/eHUVoZE0a7nAFWPLb0pluP3masZpiI/Lb0pDE+enFTZpM0AVmhcfwmm7H/umreTTTQBTNuG6x80n2Vh9xiPrVzkUyWTy42fpgZqXFMpTktjN/tARyMj9VOM1Ol3DMNvB+lYjEsxY9Sc1c0b/kID/dNZ+z7M19q+qHUUUV6hyhRRRQAUUUUAFFFLQAUlFLQISiiigYtMk6U+mPSewERpDSmkNYsoYetJTm6UzNQxjq7D4dXO2+urUniRA4+o/wD11xua0NE1FtL1WC6U8K2GHqp61LGewUyYboyPWlSRZUV0OQwyCKfsJFQM5fxZbTS6WbeFAzudwHsK8+wQSCCCOCD2r2G6iD43ckdK808UW32bWpDjCyDdQIXwvpS6rqyJIuYYhvkHr7V6ai7FEUKiONeAAOlYvg/TFsdJSRhia4+dj7dhXQ4ANIYxUCD1b1NOUZpDyaeOlMANIDg0tJSAkrA8VX81vp4S3bbvcI7D09BW2xJXA4PrXK+PB5eiwgHBM4/lQxxdmmSeHdX8hVtLp8Rk4jYnofSupNeQwz3E5htR+8MjBVz1r1OzSS3s44GcuyKF3nrUxTW5rVlGT5o6ErfO+OwqQdKYi4FPqzEUUlLSUgCkbpTjwKYfmYCmBBKuBmvMvFunfYdWaRBiK4+dfY9xXqT8yY7Yrk/G1kJtKdwPnt23D6GgDz2ig0lADqKQUtAC0UUUAWdLt47rVLaGY4R3wecV0U+kmwuI51DG33jhuSK5VHaN1kQ4ZCGB9xXptlJb6rpMUzjKyLnH9096iZrTsVZ9Os3mSaRFwBjBFSxWsKMDBbHZ9KuCFV/dk5AHBqvcW91Ip2XDAjoBwPxrO1zS5dhmQgKY2THY1I8uBmqNnaFEAkeQsASxJyM1PNzaNjqKewLUq3V2pYb5SF7KveqjS21wgWKCRSRkFlxmtCBIp4DG0angBh60rwrHHtVQABwBT0CzuUbSBEuDIwLMo2D2rh9VcTapdOOnmkA/TiuxuL57RX8u2nnkPIEa5H4muNey1B3eR7O4DOxYjyj3qomc30Ku3HekQjmhwwJVgQw6gjBpEqzIlGKWminUAFFLRjJwAST0AoAYfeuo8MalcyWv2aVg0SPtQkcjjpTNM8GXl4iy3ci2kbc4Iy5/DtXWaf4d07TYDHDG0jnnfIcnPrSeo07MfA+AKkl/eRlRzntUUQx8jjBFOlicHEcrL9eRWJ1XuNfzmg2CIfXPFOt08qIIx75x6VH/AKQEIM4z2AWkRJyw8yUkewxTDYmnkG3iqbOEVpH6ICx/CrM4WMbRyfektUzKGYZHcURWpM5aHD6j4rmvbFrZIFidhtZw3b6Vh+Xi0WTuZCv6V6xd6Hpl6P8ASLKJif4gNp/MVh6n4Jhaz8vT7hkKsXCS8j6ZrW1jnbbOBFLVi90+70+Ux3cDxnOASPlP0NV6Yha6Pw/oWq3tu4Rvs1pNyXYct9Kt+EPDguCuoXyAxdYoz39zXeouRjpjtQBnaRolnpMCxwJuYcl25JPrWmGCEZ6HvQORSOu5SO9AAVxJnHWpB0qFSSRU2cDJOKQGdfQGEGaMEp/Evp71Ba/6XJsVuAMk01fE+myam1gZNpXIMj8Ln05qeHUdLhufIieNWfjcPuk+malpFpu1kaEUSRLhRj+dNmHyGpqjk+6aogjVlVFwRnHrQylx8yKB696kXAAoJpgZOraLaapb+Vcp8w+64+8teca3od1o02JhvhY/JKOh+voa9cPI5GKz9WsI9SsJrSUcOOCf4T2NAHnmiQ+VZST4+aTOPoKw1OQK6+K3azC2zr80Q2GuVuI/JuJY/wC6xAoEhlFFH6mgZNaWs15cpb20ZeVzgAV3+jeDrOyUS3o+0z45B+6v0FTeFNDXTLFZZF/0mUBnY9VH90V0SCkBHHEiKFjRUUdAowKkwOlA9KKAEKDqOD7UmXOAaeaKAFXpTZY1kQq3INKnHFZuvayukWoZY/NnkyI1PAz70DV+g14ZIn2lWYdiB1qxa2WH82YZI+6vp715wdf1c3TyPeSpIxztHAH4V2vhvxLHq3+jXGI7xVz7P7ilZblOT2NuY/KajiQ7BjH5U+TkUqjAqiCrdadFdxlJ0Vx29vpXPXOhT2pZoCZEH8J+8P8AGutLYppJb6VLVylJo4CZiY2UgqR1B61WfTpNWFrbw8MSCT6Dua7TUdNhukbcu18cOKi0DTPsFmPMw0p4Le3YVPLY0c7os6XpNnpsSx20KqwGC5HzN9TV/ocdKFGKewyoNWYjRyBQ3pQv3RQfvUDE/vU5eQDSDvTloELUFzbpIpYnYR3qcsFGW6Vw+seLdRs9XkgW3jSNANqvnp68UDWh1SWLHG9xjuAOas7Fhjwi4/rXnkPi3UYdTW6mYPEeGiHAx/jXfQXUV9ax3MDbo5Bkf4UkkgcmxSuevepdvamEZXPvUh+8KoQzbn2YVlavoljqg/0mHEnaReGrYI5zTWGVPGaQHlmueHLrRz5mfOticCQDkfWsevZWjWWJkkUMjDBBrzXxPox0m+zEP9Gl5T2PpQBiUUtJQAlSW4/fp9ajqa0/4+UqluKWxfc4WslvvN9a1Jj8tZhrWqY0hBTqaKdWBubvhW423MkDH5WG4CuuIGK4LRpRFqcRY4B4ru0OVBrKaN6b0K19apcQsjjINcTf2j2VwY3Hy/wn1r0EjPFUdR06K9gKOOex9KmLsy5R5kcHmhQzttRSx9AK2bXw7K87CdwI1PbvW/b6bBAAsaKPw5rRzXQyVJvc5e00aedgZvkT0711NhYpAgVBgCrKQqO1TquBWTk2aqKiKihRzXNeKtR5FnEcHq+P5Vsavqcen2pc8ueFX1NcI7Pc3Bd2y8jcmrhEicrKwsS8Fu3SrSdKdPEIY1jXoKYnSqmZwHam2La3T6ms6ruqnE0Sf3UqlThsFTcKmtJPLuEPYnBqGnRDMqD3FUQdFAOpqWmxLiMH1paokWikopALmikooAXNUtWYrYtjuQKu1Q1hgtmF7s1MDDq/osZa7Zx0RaoVr6DjbN65FSNlaiiivQMwooooAKKKKAClpKWgAooooEFFFFABUb1J2qJ+tTIYw0h6UtIelZFDaZjFPpGHNQxjcUuKMUVIz07wVqH2vQo0Y5e3Pln6dq6QHIrzHwNf/ZdZNuzYjuFx/wACHSvTEIA5IA9zUsBkozXIeKtP+1y2zKOfNVCfrXUXuo2ltEzvLuA7J81Y730d5qFnaxxHa7+Zub25pXHZm/DGI41QDAUAAVLjj6Ue9KKAIx96pO1IB8xo6nFABRS0lIANcx4zaGWG2tpASdxkwD6Cumxk153rl7u1SW5c7vnKIuew4qZuyNqMU5XlsjNvkitdkkHyOMFMHnNejaJqC6npUF0D8zLhx6MOteWXTtI4dzkn9K6b4fX5jvZ7F2+SVd6j0YU4ppak1ZqcrpHfDpSikpRTMwooooARzhTQgwPc0knYe9O6CmBGOZDVDW7UXNtJGf8AlrGV/wAK0EHOajvF3RH1HNAHirKUZkbgqcGm1o69B9n1q7jxgb9w/Hms6gBaWkFLQAtdDpng7U79FldVtom5Bk+8R9K2vBPhtRGuqXqBi3+pQ9v9o124oA5XTvBOnWpDXIe6kHaQ7V/IVtmyW2jUWsMaIv8AAgxWgRkc03GKQ07GTcK6gSFCq9OaSMhutadxF51u6dyOPrWMhZGKngg4IqJKxtTlfcsyYWJsDtUCqoiYO49cVIZVVcsQB71Ve6smPAye5VCamxqr9Btsdk5wwZSM8dqnuH+Wq63CmTbFA4HqRgVJKAFx1JpibsS6Um6KUn+/Wikar85PPpVfS4v9EywIzIcj1xxVw9MVotjlk7s5/wAR+H49ZjEseyK5U8Pj7w9DXCajo19pjZuYT5eeJF5WvXVQHrTJbaN1KlAVPUEZFMR4yKdXV+J/Cptt97YIfL+88Q7e4qt4O0RNTuJLq5Tfbw8BT0ZqAKej+Hr7VsOi+VB/z1ccfh613WkeHtP0tQ0aeZOBzK/J/D0rYWFVUKqhVHAA6Clxt7UANCqeo5pcBenWnYABalGAPU0gKctpv3On385571VDkNhhgj1rWQhgGHQ81WvLbdmRBz3FS1cuMraFbcmOoqKSQDoajePuDTRExqbGvMBbccmr8FvshVjw7HP0HpTLO23uHYfKv6mr8g6fWrijKb6DcfL9KTbmpsA8e1N24qiCrcWsVxGUmiWRT1DDIrmbvwRaS3iTQO0UW7MkXUEe3pXYhabJ1C0gK1sipGqIu1VGAvoKsKdp5qEtiYZ6ZxUtMBW4bPY0pppPA/KnDoKAE4U5xQw34J6dhQOWpXOFJoA838WxBPE04C48xVb9Kp6Rbz6nqsVkjnys5YHoqjqa0vGxUeI4yDnbCobHY81p+AtPCWs+oNy8rFF9lHX/AD7Ubgm1sdbEghiVI8lEGACe1ObDrxSKcCgg+v5UABwo/pS/Xj2puNp4HPrTgnqaADJc8cD1pHUBPen57Co5GoA5vxFZ7JUu16N8rfXtXCa0qrqTY7qCfrXql9b/AGqwni7lcj6jpXlmtDF+D/ejBoEUa6HwZpX9o6uJZFzBb/M2ehPYVz1es+G9MXS9Hhhx+8cB5D3yaBmmemAMU5TimnrS9zSAVuGNHahucfSgUAFIaXvRQAdDkdazdX05dTsZIOj/AHkY9mrRNJkKhZjgAZJNA07O6PMYo90rW9wmSpIIPUGtbwdpC/a575+VQ7IifXuaybyY6xrF1dKNlvu4xxnFdn4UA/sSDA/jbP51nFWkdNWXPDmtY2lBI5oxhvrSr0pWGRitDlDFIRSg5HvSNxmgCKQDZ7mlK7URR60oGWFEvb60DF6Ofpmn/wAJprdj+FL/AA0CETuPejuTSjjJoFACDg/Wl6UlLQAyX5uvSuE8aWhm1qIpgMYRwfqa7pzkhR+Ncb4tkxrar3EIx+ZpSdloa0oqUrM5O6R4WCyIVPvXbeBEnj0tvNY+VKxaNfTHWuZ1OWNowhdDjtmvQ9Nt0tLC0ij+6kYH14pRlfcdakqbsncvYAXFNHLZpx6U1aoxHmkNLSGgBCPk+tY/iPT11DSJoiMuo3IfQitf77AdhTLgDywPegDxj60lXdZt/surXUOMBZCR9DzVKgBKnslJn3dlFQVesVxCW7k1cFeRE3aJJNwtZtX7xtsJ9+KzxV1dyKWwtLSUtYmwAlSGXgjkV22i6gt3Zrk/OvBFcRmtPw/c+RqKoxwknH41MldFwdmdsH4o3d+1VDIYrwIxGxxx65qVJdtyYm6MMj3rKx0XB0VyJE5HcA9alTay7lHWsx7gWN95Kknf82006C6uJrxo0VUgA5Y+tKwXNTGKr3t9DZQmSZsAdvWs/VNcgscwxfvZu+DwK5S6upryUyTuWPYdhVxjciU7EmpX76hdGVuFHCr6Cq8AzPGP9oU2pbQZuY/Y5rXYwbuaF6Ac1BCMyKPU1PckMTim2S7rqMe+amexUNynqrZv3HZQBVUVo3loJbqRw+Mnpiq4s2HV1px2FPVkCIznCjJq3Z2recGfjHQVNbWchGI0ZiepxWjbafMrBn2j2zRzJC5WyYDCgUh61Y+zn+8KaYCP4gaOdByMhpKeyleo/Km5FNSTE4tBiilpKZIVBdWiXQUSZwvoanNAoAzG0mBeS0gH1q5aW8NqrLGCCepJqSVQ6FSODVctJAp3/PGO/cUnoUtTNopKWvQMgooooAKKKKAClpKWgAooooEFFFFAAelQt1qVulQmpkNCUhpaSsihtB6UUvUVLGNyAKN3tTMEmnqtZpMYKzqwZCVYHII6ipv7Qvd4c3MzMP7zE00DFLiq5BXOg0vxJH5Dw3649Co4NbXh6W3uNat/JmWTYjEDuK4XFdJ4CXOvk+kLVnKFmaKd1Y9IHQClppOMGndaCRM8UAUdqWgApKKKQCMcKx9Aa8guJGnuHkc87j+FevSf6t/9014/j5j9aYXEkG5PpVzw8xt9UgujkJG459c9aZa2zXMm0cKOWNaDwqibYxhVHArOc7HRQoOpq9j0oHPI6U4CoLOTzbKF/wC8in9KmHSrMHo7C0uKQdadmmIglbEiilJ+X0qrclWu13duBVkDJC9hQA5P0pSM5FO6U0UAeYeOLfyNcDAYDxj9K5w133xDst9rBeKOYm2t9DXBGgAFXNKtftup2tt1EkgB+meapiuh8DwiXxLAT0jVn/SgD1JFVVCqMBRgU7FID0NKTSANwBxSZNIR0of7uPWmAiEnI9DVK/tCSZ4h838Q9avKPenUmNOxhK4PUA09UQ8bR+VW73TxITJAQj9wehqmkV2Bta3Ye+eKjlNlNCSBQOBgUyzgNxNub7i9amSyuJmwyhF9a0EiWGNUQcdPrTSJlPsOiG1BgYA7U8dSccGlA5o71ZkOUdTQRSUueMCgCtd4MDhhlcEY9Saq6HYLpumRWwAyBuYjuTVyUbmC9l5/GnqPlGOooAkBoYnpimj1FO7UgGMcjFPFNI+anCmAyIYXb6cVLUY4kPoeakFICpPaAkug+q1DFbtIRlSq+p4rJ1rxfHp961pb2/nyJw5LbQD6VX0nxdc6jq8dp9jUKwIIVs4980rFKT2OtRFRQqjAHSmv605WDDIpH6UyQHQUtJ0FBOBQA4HNMxnk0vRPc0HgUAV5E355pUbP171IBxULDY+7160wJTzGT6c0uflzTVI2t6YpqElVHtTESqOKZcSpBE8shwkal2+gFSDgVjeKnZdBuFQ4aXEefYmkNK55+sk2r6ncXEhxv3MT6DsBXX+C7oCCWy7J+8Qex6/5965+yhWJWVOFWMipPDd59n8TW0eflYGJvxrJSbkdk6Kp0rvdnopGQaTOVBpwpqdCPetTjHAcg0pNIOlA5oARuBmoupzT5D2oVaAFUYFeX+JrMpO8y9I2MbD2zxXqJ9K4bxNbvJNewouWcgqPUnFAjJ8G6V/aWrrJKuYLf52z0J7CvTs5NZXh7TF0rTI7cAeYRukPq1agoGBopaTNACg5yPSlPSoozhm9M07O4+1AD80UgFFIANY/im4aDRZI0bDznywfQd/0rYrkfE9wZ9RWAcrCuMe560pOyNqNPnnYw7aIRRMqjgDFdD4JuxLBc2ucmGUMPof/AK4rlr272RtDCfm6Mw7ewq/4AcrrM6dmhyfwNRTi9zfE1Ytckeh6GOlLSDoKK0OIOhyKRz8pNL0pjn5SPWmAJ3NJIMinKMKKRvvUgFByv4U1j0FKOBxUch+dO2TQBNQOlITS9qAEHWhjgZoFMk5IFADAe/cmvMtfvTqWuyzA/ICUTHoK7/XLo2umXLR8MkZ59CeBXmKMS4BHP86BiSR7mVVGWNen6FP9o0O1fOWRdh+o4rgI7YQgM/8ArG7egrqvB1xmG5tSeVIdR7GoUruyN3SahzM6hulApP4RSrVnOO7Uh4Bpaa3UCgAUbV96iuDwo/Gpc7mx2qGY5kx6CgDz7xxa+VqkVwB8syYP1Fc1Xe+OIPM0eObHMMv6GuCNACGtG1XbAo/Gs9V3OFHc1qgYAA7cVtSWtzGq9LFS/PyoPxqoKs3xy6/SqoqanxFU/hFpaKKzNANIpZWDKcMDkEUtIaALk2qXUvlZYbozkN61Pc67cTGJlAR4+9ZZ6UgpWRXMy6L8z3ouL3dJgYAHarVzrk0sPkwL5Kdz3NZOKWiyDmYucnnk96KKKZIVb0xWa5JU42r6VUrV0iLEUkh/iOBTEx85lBwWBB9qXTVzeqPY1YlTcvvVaKT7POsuCdvXHpSkrocXZk3kFpGLMvXoBU6RxRnIiBPvUlzEMC4hO6J+fpUIbNY6s3slqWRcEDAXFH2lv7tV91G6lyj5iY3LelNNy3pURkxTfMB70cocxI103TFQPKW9qk3r60m9T6U+UOYiErL0Jp4uWIwFBNOyntSYX2qldEOzEN0RwUXPpmlFyO6gfjTZFVhkHDDoRT7bUAJPJukXPZ8da0TMmrbDvtCHt+tUrphPIqdEB5rbKxbS5RSoGelYUwdoJXjUbmOB9O9USipRRRXaQLRSUtMAooooAKKKKAFoopKBC0UUUAI/SoTUr9KiNRIpCUlLSVmMbS0h60tIAxSiilFAC0UUmaYC11Xw9TOrXD/3YcfrXKV2nw5jzJfSd8Kv86zmNHc4yMUg6UopCazKBe4paYWwRSlqAFpcioyxNKBQAk7bYZP90/yrya3haeURoOT39K9VkG/cO2DXBW0CW8W1fvE/M3rUzlyo1o0nVlYfHEkEQjj6DqfU+tQ3Uy28ZPBdvuj+tSXEywRl359B6msaSR5ZC7n5j+lYwi5O7O6vVVKPs4HpXhybz9DtWJydmDWmBxXP+DJN2iIv912H610QroPM3ADFI5wKWo3OWxQIpMN9wc9zV5eKqKM/MOuc1aQkjOc0xj6O1FB4FIDO1eyXUdPuLVv+WiEA+h7V5BIjRu0bjDISpHuK9rrzHxpp5stdeRRiO4HmD696AMCut+HMe7WbiTHCQ4/MiuSr0H4b222yu7k9ZHCD8B/9egDsVPGDTqYo7U7PY0AL1FI9CnkihuaADoBVXUdSt9Og8ycnJ4VRyWNWj0rB8Uqpt7QE7SZSAfwNJuyKgk5JM5rxFrN5fosnmNDahseWh5z2JNbXg2PVGtRdz3G62l+7HJktj1B7VzepbprhLVcqHIX6816PbwrbwRxR/cRQoHpUwba1NsRTVOXu7EwOaQjnPpQODmgmrOcVelC85PrTCcnbUg4oAU8CkPAxS96a1ICMjkCnrwSKZ1ann1oAD8ppw9KQ8ikBxTAUjmjvS96TPNIAI5FJJyuOg7mnGoJplRWZzhVGST2FMDzvxdGsHiKd1I+eNXwOxxW14C0zy7SXUpB88x2x57KOv5/0rltZv01LUridU+/JgHdjgDiu88G3P2jw9CnG+BjGwH6foaAasbbEKCxOMDOad15NNdN64yQMg8U4UABpCKXvQaQCt2pG6UZyaWgBvamOuRipKaRQBTZyikfhViMgqDntUNzHnn3p0WMZHWqEWCeKwPFr40+CP+9L/IVuE1y/jO5WE2W7n75C+p4qZbGlJpTTZgz3H2SA7cea4wB6e9Y1rM1tew3GcmORXz+NTSM0jM7nLN1qq6ktgDJPQUox5UXWrOrLyPZgQcEdDzSL3+tV9Ncyadau33jEufyqbdtzx361RiPzg5FNUHzXcsdvQL2ozmhWDLkHPOKADG407PpTR1p1ABjisme0V9ZWdhwsY/OtY1XdMzAj0oEPTpTxTBwKcKYDqaaM8U1j8ppDBfu59acBTUGFUegpx68UAKKXpSZ4zSdaAFzXmmsaibi8uBCfvSHc/t6CvQdTuPsmmXM/QpGxH1xXlY6Ck0mVGTjsNcYXFbXgXI8Qn3hasfa0jBEXcx6Cuj8G24g1kjqwhYk0N20HGDkmzvtoxRtFBPFApkAyjFQnnipXOFqIUgH+lI33hR6UNQAGo2x5iDPqRUlRYzOh9FNAEo60GjpTHbaOOWPSgALc7V601224J5NOVdox3PU0w/PIT2HApgYvidimg3HGWkZV/WuUs7IQ/vJP9YentXYeI8DTkXHWUfyrmWcAFn4UDJJrGpLojuw1KL9+WxXu1RVMrtgL1q54HlMmvT7ujwnA+hFYd9cG5f5eIx0H9a1vA3HiAf8AXJqqEbasyxFbndlsei7BijbjvS5pC2BVnMIfSoixLlR19afu6segqFZAOSwGaYEoG0VD1ZmqTzFIIB5qJvuhR1NAGV4gg+0aBer6LuH4c15h2r1+aIS2ssR6OrL+leQuuxmU9VJFAD7Rd1yorSkVo5fLZTvxnAGaoafKkN7HLJ91Tk1uC/hgjlmT57ibkf7I7VLrSp6JB7H2jMO86g1WFXL6Z5wGkxuB6gYqmOtU5c2o+Rw0HUUUUhBQaKKAGmkHWlJpBQAtKBRSigAooooADwK6Gzj8q0jT2yawYU82dE9WrpegxTQmNIqrIBtYjrIcD6CrEhJAVfvMcCmqoLseqj5RTERwTSQcIfl/unpUxuIW+/EVPqtMaH+7SwWr3EjKvyhRlm9BUOCZcZtCmS365k/Kp4IYZxlCT7FsGs+WNdx2Z2+rHrV/T7cQOJpGDcdAKXs77Fe1tuJNHDA2HhJPu1VjfWiHH2Nj9TV67iS8lDyFgB0AqMWFsv8AAW+pqlRIdYrf2lajGbHr05oOpWZ/5cSPoauNBCwAaJCB04qNrK2P/LMj6Gn7EPblcT20g+W3Yf8AAhTNqSfcWQVMdNgPRnFSxhbOLDNlOmSKTpNDVa5RMbEkJuYjsKrTQSM4LgoB7GrosnkLSQyqAx7Eil8i+h+ZZSwHbOaFB2B1EVPtrRh4gT5bDHParSQM0SlSApIX8+TTLhmmaLzIlx3IHWtCMANGn9xdx+pqkuhEn1OdoqF5WBGMAUeacV0+1iTysmoqDzTR5tHtUHKWKKgEvrT/ADBiqU0FiSio0lDnHSpAaaknsIWikozVALRRRTEMkqI1I9R1lIpCUUUVAxp60Up60lIBwpc0lGaAFzSUUUAKK7/4eRbdMupj/HLj8hXAV6R4CcN4fK91lYGonsNHSZpDRjNFZlDGpe1IxpRQIAKXPFHajHAFAxEXgn2NcFI6RIzucAV6AB2ryrUrhpLp4uiRsRj1OaiceaxvRreyTI7idriTceB/CPSoqU8VJBA1zJ5acdyfQVekUY6zfmdf4EmH2O4iPaTP5iusHSuS8LqsU8sKDC7AfrXVg4HWkndXKnBwdmOY4FQSHEZx1PFLzI3X5RSP80gUdFpmYgXalPjPA96RhTkPGD2pjJB0ppOaA2enP0pT+X1pANxXL/EC0WXRY7nHzQSDn2PWuoJI7cVi+LXB8NXqsMjaMfXIoEeVV6p4KjEXhu1P98sx/OvK69c8NJ5fhyxGMfugfzoGaxHNBpQc0jDigBg4cj1p68qKgY/MvqDTi+EGBk0CJutcD4q1L+0dQMCPiC2zgg9W7mtvxTqj6fp+zzdss/Ax2Hc157Jclo3CLww25NTK+yN6fKvekaOmTvqWr2ERX94XXLZ6gHr+leprgAivHtHma31O0ljOGjmA49Ca9fVwyk00rGc5uW46mscClJwMmoXO7imSSR9N3rT1PNMB4xQwPlsAcE8ZoAlzmmk5NIBgYo24BNACJzn608U1Pu04UgDp0pp5HFOqKRivTg0wJGO1CaRRgVGWLME7Dk1IvWgAkbaua5zxjd/Y9JWENiW5bHHoOv8ASui+9J7L/OuB8f3RfWIIVPEEWce5P+GKATscsrboycYGeBXX/Dy4Zbu7tyfkdAw+o/8A11ySr8mAOc11PhNPs2q2ydyGDfUipbsaQg53fY7/ALUgNL2oxmmZhR6UEUN8oyegpgRLKoYIT8xOAKlrMluI7e98yQkIDyfTI61oqwKhlIIIyCOhoAdSGlzS7fWkBE67sj1qBR5bEHqKtuVVSzEKo6k1ky6gJrtIok+Q8F26n6U7ha5dBzXFeOJC2qWqdkhLfmf/AK1dovC1wvjJt2vKP7sCj9TTEYZOKtaZbHf9okHGDsH9ajtrY3D/ADf6tfvH19q1ugIGBxisqk7aI7MLR5nzS2O00Zs6Tan/AKZirQ5T8TVLR2H9j2hHQxirqfdI960WxzT+J2GnOCPWkthtjKehNKadHjcaCSQDFBpwApcUAMIPpUMzpCVeV1RT8uWOBmrDMqjLMFHqTisDxNqVgdFuYvtUbybeAh3c/hQBuEAj1HrSBa8z8K6lqETssd0/lrj5G+ZfyrvbbVVdR58ew+q8ilzIfK7XLp4OKjY8getSJLHMMo6sPY0zAaU47UxEgopKdjNACDmloPAzR2oAw/F8vl6FMO7lV/WuAVWkcIi7mPQV2njUs1nbQJlnklJA+g/+vWHaWq2yesh6t/QVEpKJtRourKyI7e1W2jOfmkPVv6VseE1/4mkx7iH+orJu51t497ck/dX1rS8B7prnUJ35YhF+nWs4Jyd2ddeUKUPZxO1NOHSmgc041uecRyHPFGwgimy5A3KcEdMjINMNy0eTNCwAGSyfMBQBIaU9KbFPDcKGhkWQex5qQrSAjNRg/vDUjKagQn7Q6ntigCZmCrk0ijHzN949B6U3OTuPQdPen+560AI5IGB940qptWlVe560rHimBh+JiPsUIJAzITn6CuEvbwzPsTiJT+Z9a6rx3IVt7OMHgliR+VcWanl1ua+1ahyIcDk1ueDP+Rijx/zzYGsOKN5JQidT+ldT4YhWDV7dV7hsn1OKHK2hMKbkmzuB0pjntT+1MPWqIIbpykI/2mApAo28Co7slpYx/DyPxqVOKAHAfLzUaDJZj9Kkc4TA6mmsNke32oAag+QH1ryXVY/K1W7TGNsrfzr1wjCAV5d4jjI8SXi4xmTNAGVt7GrCPmPHQirejW0V3qnkTdGU49jUVzGbC8a3lw0YbkgckVLjdGlOpyMryndCx7iq9a95pxtbWSZD5sEi5Rx2+tZOMjNKPYdSSk7oUc0Ug4NOqjISkpaQ0ANNKKSloAWlpKUUAFFFFAFnT2RLtXdgAoPWtj7VCf8Alov51gIEIO8kfSpEiikYIpJY8CqJZteaArTAjA+VT7mnI6BQAwP41Q1DYBHaB8LEOfrVUW6npL+tAG55i4zuFaFwy2OgxgD99eNknvtrntN083V/BCspO9hkZ7d60fErfatUMUcuyO2AjUD9aAICXbAIwM1eXgAZrHjgkRgy3XPvVkPcj/l6i/EVcdCJamiKfWYbq4XrNbmlF9KP4YW+j1XMTY0SabmqX29v4oD/AMBYGgajF/Ekg/4DRzBYvA1XvgDat9RUQ1C27uR9VNNuLy3kgZVlBJ6Cm2CWpZtCPs4HoTU4PvVK2lRYyrOobPQmn3EwELbWBJ4GDST0BrUht3W4F0GGdv7xfwNW4fnQyngyHdiq2kjN2Y8fK8bKTU8TnylGOgxUR3Llscock59KcelHQUmc1BoJjuKAM0o60DhqAExmjOKTPzUvrQAittNSiSoqeOlXGbQrEoenBxVbdTg1aqoTYs7hSg1ArVKprVSuTYR6jp71HUyGgoooqBiHrSUrUlIBaKKKAClpKWgAFehfDxv+JTcL6Tf0Fee13/w8P/EuuvTzR/KplsNHW9DS0nWjOODWQyN+9ERyPpTWBZvahAIyWJ69aYyU9KUCkPSmu+0e9IB+4AjNeTajxqdz6ea3869VVGdgW4FeWaopGrXKgZPnMAPxoERpG0rKiDLGtqCBbeERryf4m9TTLS2W1jy2DK3U+ntUssqRRGRzhRWE53dkenh6Kpr2kzU8NnGrbSfvRnH4V1EjZ+UV594evX/4SKCRjgPlQPQYr0GJcnca1grI4q9T2k7oei7V54FRoM5b15p8pyQg+poAwKoxEalVARnJ+lIaevFAxQO2TSk4/wD10hJ7YppOQaAEeXkrjmuf8YH/AIpu8x6KP1Fa1y5Xb65rP8UOp8M3rP3jx+OaYjyo/pXtlgsf9n23knMflrtPtivF44jLHIR1Rc16jo08sNhbKjfKI14PTpUN2LUWzf2kUhNQJeDHzqR9OaVry3xzIF+oxTTQnFogvJdigqcZYDNSQzKI8yNtAGSTWZqOqWsdxEm4SLks23nHpWHr2thrBreFjum4J9u9USc14g1FtV1iacsTHu2xg9lHSoQgAA/Gqr8S5rYttNmuFV3/AHSY6nqfwqW0i4wcnZIqaFCZtRjzwqyKT789K9UjcmPKsAPXH9K878PRBNdjiA+USd69DfB2svysOw6UQdy6tP2aSe4hkkmkC5bb6kYqwEUDj+dQA7jnviniRgMBRj2qjEm3YwMU2WZVaBc/fkwPyNMEhAzmsOe4a61bbnKRKcCkxpXZ0pUnkHB/Sk3jdtb5W7Z71lo7Y++351HdHdH83PPGajmNfZs3MUm2sq1uJUUAOWHo3NXku1I+dSPpzTUkyXBomPAqtMeD71YEiSD5HB/Gq1ycMoPrVIgfH1JqUcVCnyr7mpM0xDlHB9TXl3iiUzeIr1j/AAvtH4DFeoqckV5pc2u7Vbq4kO4tM5UfiaiTsrmlOm5uyK9halEE0n3j91fT3rW0VwmtWmTjdJgfkarkqsZZjgAZJNVtGnabxJZv0USYUe2DWUbylc76nLQp8q3Z6gnSl6UxMkGlzW55opNV7lmZdoPXipST61BK+CO+OaBGdqGDcEdiuKq+HdR26leaVI33CJIQT2I5FWLwrsjI5IJyfeuVvIZG8QSyQyGOVURkYHoaHoUlc9IWmTTpEMHlvQVhWOuyXMPlPH5dwow5P8xVlGz1OSepqHIuNNvcdcyNKcueOw7Cs6cFCHT7ynIrQbkVUnGQayvqbqKSsakcgljSRejgGuG8SxPc+JZY067EBPoMV1uky7rZoj1ib9DWBqpA1e7YDnKAn/gNbOVo3MqVLnqcpTSJYVWJB8o7+tZ+q3O1WgjPzfxn09quXl8baMbcGVhwPT3rDkywYnknJJrKEbu7OvE1lCPs4HpuhLu0Gx9fJWr65U4NU9A/5Adj/wBcVrRIBHNbnnETA84OKqSSSRz/ACnbx+dWmdt2I03Y79qo3BYXHzkZI4ApS2KjqyU3U23/AFmPwFZ17dTlG/fydOzYqy54rNvjiNvpWPMzfkRzrzPKcyOzn/aYmqGqMVtQFHDMAasBuKrak3+iYz1YVsc3Ut+FlB8w+9dggwork/C4AB/2ua65fuVjLc6YfCRvjNTadM0MTbRncxJBqArknmrGlRu9ik2B8wyBVwImalvMsykjhh1BqWqGx92RwfapY2mQ8nevoa0Mi51FMBxxSq4YAih+RQI5nxJLvv40H/LKP9Sf/rCsO5ukt4t0nJPRR1NWdevki1C5c/M5baq/TiualkeWQvIcsf0rHl5panf7dUqajHcJneeQyOck9vT2rs/AUe3TbqXu8wH5CuLBr0HwfD5WgxnGDJIzVslY4G23dm+DgUFqSq0twqkgckccUASs+X9QDVG61W1ge6gknVZtg2p3ORUzSSKhZkCqBnnrXMagm69FyfvyLg/gaT2Kirsu2nG0jhgOo61ppezoMbg4/wBoVlWR3KDV1uBWCbR1OKaLTaptX5oRx6NUkDtJH5zLtaTnA7CshmDOqs2ATg1sBsyoqcKB0rWLb3OeaS2J4xuPsOlSAY+tMB20oeqMx9NYZFAYUp5oA4rx64+0WkY7Ix/Mj/CuURGkcIgyxrpPHBZ9YiRRlhCAAPqazrOBYF55kP3j/SplLlRrSpOpKyJbS3WBQByx+8a1tCIXXLbn727H5VmSTJbx+ZJ+A9af4Vma48TRO5/hbA9OKyinJ3O2tONKHs47noWeKYzAAk0vUVBOcgKK6DzSqjs92qSvkFjgY6Vf2HIIrHvVxGCT83mAirNveSoo3EOB69aTdilFvYv4bcPlzSFC2c8VXOoY/wCWOf8AgVZGt6/dWdlJLbxxoyjq3zUuZBySOiYKi7mIVcfeY4FeYeJrq3vPEc0ts4dAoUsOhIrNv9Y1DUf+Pu6kkX+5nC/lUFuACSfSqJNLS78afcO4iD+YME9xVq7ij1C3DIw3DkH+lZKggFscVPYTeXcAH7r8VvTStqZT7ojhvprWCezckxupXaf4T7VSTpWrqlqJD50Z+fHzD1rJWspx5WXCV0OIzQOKMUlQULTTS0mCSAOp4oAKKkuUEcu0dgKjpgKKWkFLSAKKKdGu+RVpgWoowI147VbskVHadhxGM/jUWMCrE+IreOH+I/M1MkqOokZncZZjk0wwJ/dqbFFMDY8MQpaC71Jh8sEeF+prClQTSvK5JZyWJzXQ6jix8OWlmOJLg+Y/0rBpARiCP0P508QRf3c06loAQQxD+AUvlx/881/Klpc0AN8mM/wgfSk8hB03D8afRmgCMxEfdkcfjTWEoH+sBHutT01x8poAbLu8w7Y42GB96mxgqWYxqu0djUr9R/uinRR+a8cf99ufpSAuWTC3vLGP+Jvmb8elUbx5Yr2ZFaYBXONp4qV5v+JgJR0WQY+gqxq6bNTm9Gw35ihDOdbpSdKdmmkUDFFI5xRkUjc0AIBTvWkAPpTgp9KdmIYaXOeBTxFnrTwgFWoMVyIU4KTUmAKWqULBcaFxSgAHriiitNiRW4plKTmkpMAooopDEakpW6UlIApaSloAKWkpaAAV3nw6kBtLyPuJAf0/+tXB12Pw7lxc3sfqqt+tTLYaO8xTWIHuaXk9KMBRxWQxm04yRgVBO4jjyepOAKsnJ61lapIyXERP+rX+dMDRDfL7U5F/ibrUcQ/dpnvzUoPJFAx46ivPbuzCandzHlzM2PYZr0Jeo+tcRfjGoXWTgCVs1lUeh04WMZTvLoVtwVCXOAOpNZF3ctcyekY+6P61LcztdyiGL7mfzqCeFoJmjfqO9KEUty8TXc9I7EmmSeVqVq/pKv8AOvUg+1Nx/AV5RArPMgQZIIb6Yr1ONvNw38IAxWxxj0Hc9T1p9JRSAMgHmnbgelMPPFGwjkHBoAfk02RC3KnDetLkj0zUbNnvQBn3s+FVCAWz+Vc54+vvL0+3slbmVtzD2FdDqcOYzMvVRzXnHiS+N/rUrg5SPCL+FMRHpyYilY9G4r0TThi1hHog/lXn+nj/AEUe5Neg2fEEf+6P5VlM2pbl3tVS4bg1ZzxVG7bCmoNirY2qXUk8kibgGCjNYOo28l9qEhiVY4V+RCemB6V0MFwLXRWdT+8kZgv1zWTIpUKc9O+aqU+VWQ6OHVS8pOyMv7AltIpHzN3Y/wBK04pP3eD6dagub63AwMyuP7vT86ybmeackM2E7IvSoUZS1Z0SrUqGkNTS0CRH8R5jG4DJJH07V3EUgY8HJ7g9RXJeDdMM0lxcngJhV+vWup8hWbbLuWTs4PWuiCsrHnVKjm7stDgk4prtt5qAySQDbOC6f3xTmkhkT/XYX0zVmRTv9QEUZUHk8cdaztL3STyuykdBzVi7ubVG8q2TzZjxhBk06xjaLf5xVWJyQD09qiexpT3NBeBUVy3yj6ilM6joGP0FQyyq+0DOc9xisDqLMB4qxniq0RwBU2eKSBoimPFRWD77qRC5JUZAJ/OluHwKxxIRcNKrEENjIrSG5lU2OqDZYVJnisOK6kwDvNa1vP50CuevQ1qc5MrbTnsOa8/Y7tzsQASWJPvXcXb+XaTvnG2Nj+leaXV0ZlEa8RgfnWc4tnVQqqld9RLq6887E4jH6+9WPDw/4n9nn+//AENZ9afhxC+uWpA4ViSfwNUkoowlNzd2ekxsdvqadyetQwPlmPboKlZ8cVRAE1UuMudobA71M7cVRkbeW+bCjqaAC5VBbqPvbTnHaua4l1y6b+6qKcfStwzK5IHK9K5zT98etahHIMEuCPcdqmexcNzWnUxKlyg5T72O61oW8okUMDkGmIoKYIyCOlR2UflR7AeATiudnUi+TkVUmJzj3qz2qvIMtSGLpzeXfspPEiEfiKwtbuEgv7yRuSZMKPUgVsQr5moxID6n9K47WHaTVrosxbbKwFbJXVjL2jpyuiq8jSuzucsaYxwD706r2n2m5ftEg4A+Qf1q21FGUIyqSsjvNBVv7DsgzEYhHArQ2r/dyffmqOlyLHpFoSCSYx0qc3DudqLimiWrNosHPAyB7VnXjf6SuBxtx+tX8CGMszfMepNZU7iW5yn3VGM+tTPYqG49j8tZeoHET/Q1pt92snVnCWcpPcYrBbnQ9jmVzgcVT1Q/LEvfJNXl4ArO1Q5uUX0Sug5DX8ON8i/lXWxn5RXGeHH+Ur3DV18RygrGW51Q2JOhqxokqy6LbsOy7T9QcVWJqv4XuVltbi3B+aCdwR7E5FVTIqG8DmnlT601R8vvUgPQVqYjQpHentII4y7nAUEk0ZxWV4juPs+iXb/xMmwfjxQI89uJjcTyTN1kYt+ZqE05VYsqKCzdABWpZWQhYPLhpOw7LUykoo0p0pVHZFeyssOss49wn+NeiaSuzTLUdPkz+dcRMyplmOB0rvYtsMEUZPKoB+lRBuTudGIpxpxUVuSTvsjJHXoKit4v4jyaJW8xlHYc0l5eRWEAL8seijqa1OQo6zeJEPKYnB646n2rBcvO/mOMdgvoKslJLiZppuWPQdhSTLtU1jKd9EdEIW1ZLp5wuPSrz9KzrI7XPvWg3SszUhgB+1Lhct246Vsxps92PWs2zA+1r9DWumCM1vDY5Z7iBc07YKXNA5qiACgUhIGTTsep/Cgqvl/dBB7UCOM8QbG1mWTqQirn04rJldYVMjnCj9fatLXnji1K7Y/KikDn6VzjSG9uVVjtjzgD0rBq71PRVRUqaUd2RzTtcSF2/AegrZ8HDPiCL/casi8jSG4ZYyCueMdK2/BcbHWo5CMLsbHvW0WraHBJSb1O/wCgqvjdIT6VPIflx61GB+8+oxVElG/jPkl+wYVApwKn1m7jhRLXeolkP3M849cVWHIBrKZtT2JOorE8Rpu02cf7Oa215FZ2sx77GYeqmszboedAcCrFsAzbD3P6VB2qW3yHJ9q6EcbL88wY7Y1GwDA46063sJAonmPlqOQD1NRxO6OGjbafXFSuzScyOzn3NHNJPQVk9yK5ucqwQZ46mswcGtSVQYyMdqy8Vcm2KKsP5pKUdKKgoSpbVd849BzURNXbJAqF+5poTKty264f8qYKdPzPJ9aYDzg0DFo60uKKQBirVjGWdm9OKqk4rStE8uAep5NNCZYgiDTDd91fmP0pkjeZIznuamA2W+f4pf5VEcVZJHirWm2pvNQhg7Fst9B1quQK1tFP2S1u9QYfcXYn1NJgVtduPtOqy7fuR/u1/CqG3NP65J5J5NNNMBNtJilJpM0gFpKKM0AGfalyKTNFIYuaRj8ppKD0oAe/3Ux3Wprf92Zpf+ea7R9TVeXPkwlTgirEv7uxhTPzSHe1IZVY4X9a09aOZ7eX/npCprLbkVp6kd+mafL/ALJWgRzm00u01JRW/s0K5H5fqaURgVJiiqUEhXECilopM1QBRmkzSZpALmkzSUUhi5pKKKACiiikAUUUUAI3Skpx6U2kwClpKWgApaSloAK6nwA4GszJnBeE4/OuWrb8HzeT4it89HBT9KT2Gj04Jjnc3507p05NM3Y709SD0NYjFAPc1U1GFZLfkcAgn6Zq5TXUOpU9CMUANAHbpSdHqtaz+Yu3PK8GrJPPvTGSDrXnPiS4b+2LuBeFEhJ969FXkivN/FSeX4kvB6lW/MUrXDma2KlnJDE26QujA5VhyPoRTruaO4KiMPJMxxuNUwckAck9AK1bW1FuhduZT+ntWc7J3NqUJVHyodbwrbwsvWQjLH+ld7YnNnCfVB/KvO7mbyo2duAK9A0xs6dbt6xL/Kindu7N8SowioIuUtIozT+BWhwjeVGaVXzwetKQWp2MD3oGRuofo2GFVpGaN9rY+o71YYPj7uT7VUkdGLK+VKjOTTAwvF+riy0gxRsPOnbavsO5rzgZOSTkmtLxHcy3Osz+Z0jbYo9BWdSA09OObb6E16Fa/wCoj/3RXnulj/R2/wB4131g++1iI/uCs6hrS3LhPFULlGk4Wrp6VBcyx2ltJcSfdjUsayNzmNS1JbaVLRFDtACD6En1rPzcX7lS24gbtgOB+Aqi0zTzSTP96Rix/GnxyNG4dGKsOhBrZR6nPKo3p0NC5it4bFQjZlLZbjp7VSyFBJ7VbhN9exGMtthPVioGf8auW2lRefDEcyM5yxPQAe1JS5dylSlPVLQ1/D0sljp0aGNizkuQPetF7y8kyFijjX35NSRQhV4FSbcUudj9mivvuyuPOx/wAVV/s0OxeeR5iexO0fkK0ttGMUc8h8kSokJhTbEiRj/YXmnIoB5HPvVrFNIB7Um2xpJbDCCFzG2D+lVZrhm2xvGVYHOR0NWyvtVS7kVVUHg7hQUTwyBh7irOflqigxJnsauqcrWZRVusleKw7QM8rKSQS54roZUyKypofKuBIOPmBNaQdmZVI3RIiMmeT9K0tLkzAy56NVIHINWLI7JJAOh+aug5yTX5vK0O8cf88yv58V5uDwK7fxbPs0Nk/wCekir/AFriYkaaQIgyxpPQSVx8UTTSBE6nv6V0OiosN9DGgyVyc+px1qnbQpBHtTlv4m9a0tCCnWFX+IRM2PyrHm5pWO+NFU6blLc6uIbEUelPL54GBUW7PApryYGF6+tbnANupONink9aoXDgII16d/ei5uo4mILZc9hyaoyXLA8xOPc8UDJVbJxVO4VBqEcgHzlcMfXFWbfcU3hCzv8AcUdTWXd3aRazHZswabBLkHhT2WplsVF6nQK+2At6CnQLhQKrK25EX15NXoRXMzqRIeEqnK4zVuU4WsLVrtIIGZ32r3I5poGzT0jBmku3PBO1BXDXUnm3k8g/jkY/qa6Oz8UadZW6os7yYHTye/51z1lbNdtvf5Y+pPr7Ct9Io5rOcrIksLPz23yDEQ/8e9q1UKqp3YCgfgBSlAI1VBgDsKxr6881jDH9wHk/3jWF3UZ6KUcLC73Z22n6naLplsruFCoOWOKhuvF+lWmfKZ7iQfwxjj8686LFj8xJxwMnOKTpzXQeY3d3N++8Raprd2kELeSrthUj7fU111rCIIEjBJ2qBk9653wppmxPtso+ZxiMeg9a6kDC1jOV9DanG2oyRsLXO61NvXbnjditi+m2pgdTXG6jqG6/CrzFHwR6nvSitSpuyJ+MVk6l/wAfjf7orWUqyhlOVPINZGpf8frfQVscxc8PybbqRPUA12ts2VFef6ZJ5WoRns3y13dk2VH0rKe50U3oWXOBXNeGrwWvia7WQ4ilcofY54NdHOcLXBXDtFLeOpwxmwD+OaICq7HrI4wKegzXGaR413kRaiqxdhIq5H411sFys8YkheOVDyCjVsYFjaK53xl5j6bDboMtLMPyAreEynPVWHUGua8R3fnalDAh4iTJ+p//AFVMnZXNaUPaS5THtrRLZM9ZD1amXNylty3LHoo60l5fCD92mHmP5LWVPHIsmZeWYBsn3rFRcndnbUrRpR5KZYs/M1HWLVJOQ0q/L2AzXpRJaRjXBeEY0bXUd2AWJS2Sfw/rXXTX53Mtvyem7sK20ijg1m7k11eJbOFxuf8Auis1988zTS8sT+VPSPkseWPUmnkBRWUpXN4wSI9uKp3rgKRVmWdUBya5rWNWVGKocmpSKbSN616g1o9VrKsXDxqw7gGtNTlaRRXuboWUTXJBIjGSB6VpadqEN/biS2cOMZwDyKxdXG7T7hfWM/yrhrO6uLNxLbTPE/qprWnsc9Xc9e/enoRQssiE7k3D2riNO8bXEQC30AnA/jThvyrfsfFOlXTYE5iY/wAMox+taGRuo6yD5W59O9SEsFAwDVYSRSgOjKfdTT3uQrAZDfSmI818QzNPrN5k/KJSAO1Z8E727EptIbqGGRUl7L511PL/AH5Wb9aS1tjcNk8RjqfX2qXa2pUU5OyJEEt8V8zCwp2AwK6Lw/KsGoq+BtVGHXAFZ4iAUKgwB2rJ1K4DYij5UHlvWsU7vQ7pQjRpvm3Z1uo+Nbe3mMdvCJ2XqQ3y/nWRceN9QfPkQwxe5yxrmaBXQeea+nXtxe6+tzdSGRyMEmu1jOQK4HR2I1KNexNd7B9wVjPc3pE46VS1FgLaQn+6audqy9bfbYTH/ZNZo2exwFT2qZDN+FV/4a1bOMC3T1IzXSjiZGqmpFBqcoKNoFMRVnbZGW9KzBWjqR2wqv8AeNZwoAd2pM0UYpDDNaFtkW65FZ9a8S4tUz025piZlSHMzkdM00ig4JJHrRzQMAcdadmmGlBpAPRNzBfU1rRJ5jKnT/Cs60GZx7DNX0Lq+5Gxxg8VSJZNO26QkfdHA+lR0maM0xAela2rEWulWdiOGYeZJVTSrf7VqUMbfdB3N9BTdVuPtWpTSA5UHav0FIZVzSGijNMQYNJijNLmkMTNGR6UtJQAmaM0tNxQAUmaU03NAE6oZY4EHVjilvn3XTBfup8o/CpbN1jjWQ/wbiPrVPO4knqeaQwJNXpH36HAO8cpFUce9Wofm0udP7rhqAMuilxRiuwgSilpjGgAJpM0maKgYUUUUAFFFFIAooooAKKKKACiiigAPSm06m96TAKWkpaAClpKWgBRVrTJvs2pW02cBJVJPtmqtOCEg0mwPZNyMeRg08KvpWfoVyuoaJaT53N5YVvqOKvqNpwayKHClNFFICts2yFlUDPWlOaezBSckAe9PABUHqPamA2JsuFNefeNB/xUs2OpRP5V6KigOKyNe0JL+RbuBQLpBjnow/xpMaV2cVY2nkDzJP8AWHt/dq07qEZnOAO9JIfLZlk+Vk+8D2rJvLzzmwOIx09657OT1PUc4UIWjuVr24a4kwPu5wq16tpsZisLdHHzLGoI/CvP/C1lFPqP2q5yYYeVGM7mrsr3xFZ2KZkYKew6k/hXQlY8yUnJ3ZtD8qrXmoWtioM8qqzHCr3Y+wriNR8a3MwZLKPygf435P5Vn6As2o+IrUzSNI2/eSxz0pknqKkkfd/OlOaFpTSGN5HQ/gar3aLOhUjBAJJqbPNcN4y8Rt+90u2DI+cTSdOPQUCOS1GdbrULidRw7kiq1B4FFAzV0wYt/qTXX6FcB7UL/Eny4rmNEt/tMaJu2jGSa6eC1VIFEKlSp4b1qJGtNO9zWLjFc/4yuWj0lIl6SyAMfYc1oAXnTYG981S1axub2yZJICQh38EdqzWjNXrocjaQS3HEa8Dqx6Cti1sYYfmf97J6noPoKltowYF2jA7AVHczJbffbnso60nNy0R1Qw9OkuabLgySKtaYw+2yyEjCKEHPfqa5iW/mlO0Hy09B1P41uaJaQfY0kmkky+W2hsCmoNasipiVL3YLQ6P7XEg+ZwPqaYdSt+zFv90ZqCMWUeNqR59TyamN7bxLneige4FOxz3D7ZI3+rtpj9VxTvPuSP8Aj0b/AL6FZ0/ifToWIM+4/wCyM1WPi2wz1k/75osF0bUV2spI2lWHVT1FSE5rBOv6dcYIuAjjoSMGpIPEFoZRFJcR88BgeKYXRtBjWPq96HzbKmGzy56Cr080pjBt8Fj09Kwpbprd2W8RllfknqDQD0NOwvBMpRyPNj4PuPWtWFgRXBrcNFdGeH5Ocge3pXUaVqKXUeQfmHBHoamUbBCd9DZYZFU54twIq3G24U2VM1JoZ9uA26J+GAyD61NAGjk5OR61HPGykOnDKcipkYTIJF4z1Hoa3hK5z1IWdzG8Wl50tLaMclmck9gOP61kw26wJtTr/E3c1p6xLv1Ip/zzjC/1rKvLoW42rhpD29PrWc227I66EIU4e0mLLOLVc53O3Rf61c8JMX1Wd3bJMPJ/EVzu9mYs5yx6muh8JRlp7pwcEKqj8T/9atIRsctas6j8jsg6qpJOFA5JqmzS3gO1jDB6/wATUyeQqu1+c9s9ayb3xRaW5MSI0zrxtXgfnWpgaF7d2ek2rSlQOw/vMa4a41O5nvGufMIJOQmeAPSm6lfz6lcGWY4H8KDooqnipuM6tfGfkwYh09Flxjdv4z/OuUM8ouTdOxaXfvLHuaBU9ham8vooOzNz9KljR3enkyQxyn+JQa1YxgVWt4wqgAYAq0flSufqdmyILl8VxXie73zJbKenzN/SurvphHGzscKBk151cTm5upZz/G2R9KuC1MqjshANxC+pxXWpGFCoq4VRgAVytsN1zEP9oVtX99u3QwHjozj+QpzTbsaYapGnFye4t9dl829tk/32H8qzFAPStPTUWKMzAxPuGCGONv1qmlsZrtooXDKOS4HGKcWo6GNSUqruzNq1plmb+/jh/h+830qtIoSV1HQMRzXV+ErDZA10w+aX7v0qm7IiMXzWOjtolRFVRhQMAU6Zwq09jsWs6+nCRszthV5JrA6djG17UDBCdp/ePwvt71ynQZ6mrN/dNeXTSk/L0UegqtW8VZHNN3Zo6TuMchJ+UEACq2qDF79VFS6dcrGfIYYDng+9N1dcXKH1WmQUdxRlcdVINdzpUwkjVh0IrhiMg10vh24/dIh+8vGKia0Nab1OmuP9XXnuoAi/uF9JCa9CkO6KuG1qEpqEsq4KM2Mg98VMNy6ibRQqa3uri1bdbzyRH/ZbFQ0ZrU5zah8U6nH/AKxo5vd15/SoZ9XnupHlxskkPzMO3sKyieKlTgChq+5Sk1sXLZ4VkJm3+oYc8+9W5mF8w8tnZ+7EYAFVrKza5+djsiHVvX6V0mm2KrtbbhR90f1rOTV9DaEG1d7DdK0nyAXb7zDmtlItoqWNMAUlxPFbws8rhEXkk1GrL0Wwh4qje3aQoS7qo9zWDqnih5d0Viuxf+eh6n6Vz8skkzbpXZ29WOapQIlUSNXUdbVyUgy3+0elYjsXJZjknuaUimEYrRJIxcmzsdBm82xhOegwfwroIz8tcd4WuP8AWQk/dOR+NdfCcisJKzOmDvEq6iN1rKP9k156vAr0S/GbeT/dNeeDpWlMzqi5GKODRRWhgTQXVzbn9xPJH/usRVgaxqSkkXsvTHJqjS0AXLKBrmPLEhFPzH1rTVAoCoMAdAKxrS5a1c5yY2+8P61ZubwbPLhbORy3t6VlNNux20J06cebqOvrzrDEeOjMO/tWa7ZwKCab06mtIxSRzVKjm7sMUoGKT6UopmZd0Vf+JrF9DXe2/wBwVwuiY/tSL6Gu7t/uCsp7m9IlY4FYHiSXbp8nuMVuyHiuT8UzfuVjz95qhbmsnZHMnpWzEMRIPYVj7c8VsqcKo9Biug4x4NBakzSUxGfqT7pEX0FU+9XdQA3I34VTIoGGKMUdKXNIBp5FazsUsseiVmLyyj1NaGonFsFHcgUAZq0tN6Gn0AJScUvFHHagCxYjMrH0FXgcVQssiY+mKvYqkSxSaM0mKQg9uTTEaunN9l066vP4mHlx/WssH1rQ1RvJtbWyU/cG9/qazaQx2aTNJRmgBeKXApuaM0ALSZpM0UALSUmaM0AGaDikNNNADvOPliIKeuc0mabRmkMdmrNk2YrpD0Kg1WCMecYHvU1tE3nhc8H730oAp0UUCu4zENRsae1RmoY0FFFFQMKKKKYBRRRSAKKKKACiiigAooooAKbTqaetJgFLSUtABSgE9KcqZ61Mq1DkMYkeOtTKtKq1IBUga3gvVmsNV+xyMfs9wduD0Vuxr0bg145HMbTUI5x/yzkD/rXrsZVkWRD8rgMPxqRk2CKaxYnauB70K2TilLe1MCjfxGazuIt2W2EfpXmNjrOpae3+j3cigHG1jlfyNeoXG9HaQDcGGCK8kuFIuplYbWEjZH40AdfZePZUAF5aK5/vRnH6VoJ4908/eguF/AGvPcGjmkB1euazo+rRlszxTDo4j6+xrlnkUkYyR+VNpQKBl5tWuvIWCAi3iAxhOp/GqRJZssSzepopu70oAdnFdR4Atnm1eW4x8kMeM+5rlK7zwwkltoqKn7sykuzDqfSk3YqMWzrZbq3t+JZkU+mcn8qhGqWLttFyoP8AtAiueQZZt3BB5NBiWTIHOOtZ+0NPZLudQpWQBo2V19VOa8u8Zx+X4jnOMbgGrokVkJaGRkcd1OKwPFPnXDwXchDceWxxzn3qlNMmVNo540tI1LVGZ0vhhV+Vn6KCcevNdbAjMvzMAB2rkvDiDzYtxAAGcmty8vpnkMVgEJQfMW6VL3NobGyqqKcZETliMV59qup6zZz7JLl1RuVIUAVmSX19cD95dSsD/tUKIOZ0Gq3bW1zLBbYVAc7gcnB/lWO0gALuefU96ohnjJIYknr3pp3OcsapJIznNy3ZYa7GfljB+tWv7avfLVEWJFUYGFrPA9BT8YFMm9iWW+vZB885H0AFQbnb77s31NDcmlFKw7iUtGKXFAhhppA9Kew5ph4oA2NB1W5spyA5khA5jY/yrQ1bU11DywkRQJySetc7Yn9+3utaAyelJlcztYWoLe/fTtUaVclDjcvqKtLGdvPBrPv4iJA2OooFex6HYXiTxI6NlWGQa0QQy15voOrnT5hHMSYGP/fJrvracOqlWBUjIIrJqx0xlzIlljzVFg1tIXQZVvvL/WtThhUEseRS21K3VmcNqeo/6fcFP9YXPXsKzd+/JJyT1Jrptf0X7QpngXEy9f8AarkgWVirAhgcEd61hZ6mFTm2exPjmun0GG2s9Nnu7+8+zq0mNo6nA6CsewgEYEsnL9h6f/XrOvSZb6QqrNzgADNPnu7DdFqHMzW1bxB9pBg09GhiPBkY5kcf0FYoGBUjWd1HEZZLWZYx1YoQKtWGkXmoRmS2jVlBxksBTuZWZQNIa3pvCuoR23mqY5HHWNTzWEwKsVZSrA4IPBFFwaaGGul8JWTEvduOvyp/U1z0ED3M6QxjLOcCvRdOtFtbaOJBwgxUTehpTjd3LsKYAomYAVIBtWqN/cLBEzscBRWaN2zK1UtdOLRD97lz7Vxc8Xk3EkX9xiK7zTYC0TXMn+sm5HsK5XxHa/Z9RLgfLKM/jWkdzGaurmYn31+tXV5HFUk/1i1oWsElw+yP8T2FabGSTeiCOF55BHGuWP6Vu21ulrCI1HJ+8fU022to7ZQqfe/iPc028vBaqAPmkb7q1zyk5OyPTo0Y0Y+0nuYVrZPqGqm3XozksfQZr0W2gS3hREGFUYArM8OaR9itzPMM3E3zN7e1a0rhVz0pt9Dl6t9yG5k2iuN8Qan5zm0iPyqfnI7n0rR8Q6obeLy42/evwPYetcln8T3NVGPUznLoFFFFaGIqNskV8ZKkHFWdTlWcQSr0III9DVWkPIxQAytjSJFilZSNzqf4T/Wsc1Np74ukQtgHilJXRrSnyyuzr2+0XkeyME8Vha1by2kaJJtPmHJx2IrpdPkzGBWd4ph32QkA/wBW4J+lZx3OmpVcotJHKjml6cUmfSjmtThAgnAHrWpb2aqA8vzH07Vl1uaDL9uuI7Z0JKck+o96id7aG9Dkv75raZZs4Ekv3R91e1bsSBccVHbKHLHoq8AVPnlR61kbyldjwOK4jxRqZurw20bfuoj82O5rovEOq/2dp7CM/vpPlX2964DJJJJyTyTWsUYTl0HCikFLVmA00008000AWtDm8jU05wHG2u/t3ygrzNHMUqSDqrA16JZPviVuxGayqLqb0n0LF2u6FvcV5z0Zh6EivSZBujNedXi+Xezp6SH+dFMKuxHRTc0hJrUwHGk3UmDSY96AFLEihSQevFATigjFACbvT86B+dFLQAuaSiigC3pTbNTgPvivQLc/IK85t223MTejivRbY5jFZVDekOnOEzXDeI5vMvVT+6M12d4+IyO9efahJ5t/M/X5sflSgtSqj0I4BumQe9a3esq2ObmMAd61uK3OUKM0tHFAFK/A8oeuaog5FXNSI/dqPrVEHFIY6kxSk00mgCSH/Xx/7wq9qfCoPU1Rtx+/j/3hVvU2+aMfWgCiaByKU9KQcUALijFLRQBaslOHb8KsZp1vH5cKr36mnNHnpTuIjzVnT0WW7TcflX5jVbHPNRtGQ+9HI7cUxFq7lM9zJIecnj6VFTQTijNMBaDSUUgDNFIaKACigGloAQikIpaKAEzSGlxSYoGNNPhALc03FNLGNwwpAXAKntEG8M3R2Ciq6uHjyp5NTSny3hQHiMgn60gMulpoNKDXeZjXqOpHplQxoSiiipGFFFFABRRRSASlpKWgAooooAKKKKACkPWloC5NJgIBnpUqR4pUTHap1T1rNsY1Vp+PSnBaXFSMQClowaMGgCvdpkBvwrqfCvicKI9O1JwqAYilJ6exrmboYiH1qoRmkB7OCAAU+YHoR3p4OeorA8D3JudARXJZoXKZPp2rpAAOgpgVXRznHP1rz/xjYrFdrdxoE3nDgdz616S1YPiTS/7QsJIkwH+8v1oEeY0UrK0bMjjDKcEe9NpDCjOKSigYH5qPaikoAkgiaeZIk+87BRXoUsiafpW8nAiUfjiuR8MWzT6qrhcrENxNXfFl9vkSzjbheXA/QVm9WbQ0jcNE1qWe9aG6K4l5Q+h9K3LnNsyzHG3IDD2NcHHI0UiSL95CGFdrrE3naG0g43xBhSkioSuiafbFIJdv7tuuKiuraOQNBKgMUoyPrTrOZL7QYmPJ2bT7GlE6SaXBL1KED8uKmxe5wNzC0Fw8LdUbFMxkgetaniaNU1csowHUGsvJByODWy2OWSszftyYVVgM47GpJrpg/m226GTHPpUFrKZbVHb7xHNJnJpME2jOvtTudSWNbgp8n90Yyaroe1EyhbiQDpuNNH3s0xN3JME0Bad2opgA4pOppCaDwtACDkk09VzUY+7UxYKBQA5VFKQopmTSE0ABANQyDFONIeeKAJrBc3AX1BrRWJg2c8VnWR23cR962TikAyq18uYg3oat4qOdA8Lr6igDGZBk+hrW0PXH05xBcEtbnoe6/wD1qyjkDBpCARQ1cabR6jaXKTRq6MGUjIIq3wwrzLSdYn0qTHMkB6pnp9K77TdQhvYFlhfcp/MfWsnGx0RncsyxA1zus6QjE3MKgSjr711PDCoJIQWy3Qdqh6Gifc42wsppsllKx5wSetdFZq0CqkMMaL3+Xn86s+VlvaptvQdKEVOfNuMaHz0ZZnXYwwVPeqcunW1rtNoPKX+Lyzx+VXCbeNj5kkak+pqGdFcs8TDbjHy96tGbBVniyUkLZ/vc1k6xpaaihdwsc46SAY/OtyNvM+XG0jio5ITmldhZPc5vw5o01tfSS3KYKriP39666JMVFEmHVj2q2BjpS1b1BJRVkRyttFcpqV8l7rEenhvkU7pCO59K1PEmqrptmWBBlbhF9/WuF02RzcyXBJLjBz75zWiRnKVj0WPG0YGBjpWL4oszPYNIgy0Z3D+tbFo4mgSRejAGpJYg6FWHBFIe6PL88hq6rThEtmjQ42EZz3J96wNTtTZ6hLDj5c5X6Gm2V1cW8hW3BYycbMZ59RVTXMh0KkaUryRu3t8lv8sWGkP5L9as+G9Le4n+33XzLn5Ae59ag07w3M0yzX5wpOfLzksfeuvijWGMKowAMcVFlFWLnOVWV5bDjwKzNUvEtLZ5pDhFH51fds8VwnijUTd3ptoz+6hOD7tQlciTsjKubh7u4eeTqx4HoKZTQaUnFanOLS0zNOFAhaSlpKAGMKaMiRWXqCKkIzRCMzoPegZ2Wmn5EJ9KvXlutxA8bjKuuDVLTvuCtZhlBmsjp6HnE8DW07wv95Dj60yt3xTbBLiK4A++NprDrVao55KzG4rrPBcSRw3N02Cen4CuVrU8P3qWt1JFM+yKdcbj0BpPYIuzO4C7LWPB+aRv/rmlZh9uEfaNMn61nm9cogVRvh/hz94eorPub/y737V5mFdcOgbms7HRcxPEl21zrEo3ZSI7VH86zBUl7Mk95LNHkK7ZGaiFaLY55O7HiloFFMkaaSnkUw8UARv9013miv5mnW7eqCuENdp4YkDaXEM8rkfrUz2NKe5uLypFcJ4jtzBq8hxgSDcK7pG5rmvF8GY4rgDlDg/Q1nHRms1dHMjcO1GPegZpcVscwmB9aXpRTSe1AAWxxSfWm96WgBaWkxS0ALSUtJQA5DiRD6MK9GsjmBT7V5wgy6gdcivRrP5bZfpWdQ2pblLWJ/Jgkc/wgmuDyTyep5rq/FU220Kj+JgK5PNFNBVepYsMfaR9DWkKyIXKSqy9c4rYxzWpgLSUvFJQBnagczgegqpirV8P3+exFVcj1pDFFLim0oFAFmxj33CnsvNO1I/v1HtVnTo9sJc9WNM1GLcm8dV/lQBn0YoFLQAmKs2cXmS5YfKtVqu6a/zOh+ooAv8AHpR+FGKKAGMAajK4qcikK0AV8UuKeUxSYqiRmKTFPxRimA3FGKUigUANwaKkApCvvQBHSil2kUuKAGkUmKfijigCPFBGafRikAlr5UV2pc4XBPPTNDXcbby4KnOQaMZpGRSMEUWGVM0uabilxXWQKeabjmlxSjk0bgMpKD1oqBhSUUUgCiiigBaSlooAKKKKACilpKAFqWJSR0pIkJOatKMCs5SHYaoxThTh9KXAqBiCilxShSDQAnFLSge1OC0AV7oZgPsc1QrUnCeS4LqOO5rKDA9OaQHdfDqY+XdwnpuB/Mf/AFq7YV5r4I1CCyv5o53Keco28ZyRXdtrFsPuLI5+mKLpDs3saFQ3Cr5ZLkKo7ngCqD6vIw/dRKnu3JrF1qeWW2JeRm6HrxU86LVNs5nxUluNVMtscrIPmIHGR6VjVv8AiS3At4Zl5Gf51z9NO5LjyuwUUUUxBSGlppoAvafq1zYQSRW+wCQ5LEciqpZnYu7FmY5JPeok6mpBSHd7C1tQa8E0drGa38whSqtntWPRRa4JtHQ+E7uJI5rOZwmTuUk9fWrfnW66bdxLcJuhckcjnvXInmmEClylqpZF3Wr+HUJYJIlYOqYfPSs+kP3qD0pkN3dzdt4/LgVfaniP5wc4FERDxIy8ggVIKBHPysHldh0LE03vSdCfrR3pgSA0tJRQAd6RznApwpvVqABulANI9NTg9eKAJs0lIDQTQAHFNLYHFBpDQBPa/NcR47HNa5PNYtvKYZQ4GQOorYjZZEDqcg0gHZpKWigDIuF2SyL6Gox0q7qEW1xJ2IwapUwDtWjoUs9tdSSW742jJQ9GrOq7p8628crHlmwAKmWxpStze8egaXqMN/F8rbZV+9Geoq5Ia81hd2uhIZzDJ2kBxitqHxLcWq7LrbcjoGjPzfjUNGnOmzrVWkLLtzyfpXOf8JhaLwYJw30pIPF1qZD5kMqr2brS5R86N9bi2kUqrKW7qw5z+NRxwRR3DMV4IycHGKzptR0PVQqzSR7uuTlCPxqlqF2ujCE2d156yHmF33YHqD2p2ByOphCAg7ycHPOKldVPIrzG/wBRnvbtrhmMZIACoxGBTE1S/i/1d5MP+BZquUzc9T00gLyelZ+r69aaVCd7b5T92NTya4SXXtUZMG8f8ABWbJI8sheRy7HqScmjlBzLV/fvqV01xcs+4n5VXkKPSptLjJWYjkcVngd6vaU+28Kk4DqR+NUZnY+HrkNaeW3WM4x7dq2GbIrl9FfydRZOzr/Kug81n+WMd8bj0qGbQ1Rz/iHTJb26hNsuZDwfTFaWi6FFpqBziSc9XPb6VYNzHbZCq083cL/niprO4aaIO67WPUZzii5XKr3LQUBsnk+9K7YFNLYGar3EmIySakozte1U6fYs0ZHmyfKnt71wZJJJJyTyTWr4jufP1IoGysS7fx71kGtFsc83di5HTNO4xUe0igHFMgfkU4Gmg5pRQA+jFApaAGkU6EbbiNj03YoojTfcRL0y45/GgaOwsiBGh7YrRup1htGkY4AGazVjaG3GORG+CfaoPFUjx6WoXgOwFZnR0E8RL52jLKOQCrZrla6jULtI/DscUgyzxgAD6Vy4q4mUxKCM9aWkqjMUyynb+9f5RgfN0FRyFmOXYsfc5pxpppBcap7VItMA5qQUAPFFIKdQAlNNONNNAEddV4XBGnnPdziuVPeuy0JPL0uD/aGamWxcNzZj6ior+2S4t2jkGVYYqWHtUkgytYnSedXVu1pcvA/8J4PqKizXReJbUPCLlR80Zw2PSubJreLujlmrMCaOgoAoPSmSMBpaQd6WgBadTRTqACkpaSgCa0QyXcKDqXFehRgJD9BXCaKu/VrZT/ez+ldxO+yI1nM2pnK+J5d7xLnqSawcGtHXZ1kvgi8+WuD9azcmqjsRN3ZasYw82W/h5rT61m2EqxyMr/xDrWlnNWZiEUUEGkxQBR1HgoPxqlV/UV+VG/CqNIYUUAA09IzI6oOpNAGvZDFpGPbNUdUlbzxGG+UDoK0lXYmF/hHFYMhZpGZ/vE80AKDRmkooAXrVmw4ul9wRVeONpH2oMnrV+ytWjkMknGBgCgC9il2+9NHtS80AOwKMCm80tAAQKY0YNOzRmgCAqRwaSpyAetRMpFVcVho5pcUmKcMUyQppWn7aBxTAjo6U8qD0phBFIBcr6UhCmm0HpQMPl9TRxTaKAHcUmaSlxSAp0tJS11khR3oopgMf7xptPk+9TKze40FFFFIAooooAKWiigAoo6U5Y2c0m7ANGW6VPFB3apYoQv1qcKBWTdxkYXHSnYp4Wl20hjMU4Cl25pcUAJilA96UClAoAAopcUUu4UAUL6BEiL7QCTxVFfvVZvrjz5Qq/dWoFHFIBdxHKkgjkEdq1rLxJc28YSdBMB/FnBrHJ603GaTVyk2tjsrfxJbXChQrRv6GrlzuntnPXK8Vw9ureemB35rprXVrcWQSZyJUG0rg5NZuNtjaM77i3EX9paMoR1V0GGBPQiuW6cGrN7M0kpC5VfQHrVYVcVYzm0woooqiAppp1NNACJ1NSrUSMATmpAaAJKQ0A0E0ANNMJpzGmE0AMP3qKVqQKTSA19LkLWpU/wABxV9SAMntyTWbpabQ59SKm1CR0twsY++cE+lAGTIQ0zsvQsSKYetAHJ46UvUjn86YDxRQKWgBDQtBooAY/Wm9xTm606GMyzKg+tACUtJ3paAEptONNoAUHAq7pkjCVo8/KRn6VUjhaVcggCtKwjWFSMZY9TQBcxmlCjNAOad1pAU9UIFqRkAH8yaylPFampxF4jJnKovT3zWWvI4pgLUkYwM1GelWYIzJtReSaASuIPmIUDLHoBWhbWogBkk5cc49Klgt47cYHLnq1NurhYVK/ecjp6fWsnNvRHdToxpx56hkTP5s7yY+8cgUgphBU7T+lOHFaHFJ3dyQDNIQBQDxSE0xDSaaelKaYx4oAWVNiLkfMece1MVPWrNyN7Bu2MZqsTzSAdgemKdGdsqEgEZ70zcKTOaYHUadmK8tmbr9010P2SN5WJeQA87Q2BXF2l9lYi5+eN1JPqM13CuMq3qKhm1MWUJFCQihVAzgUyEeVCN3U05yskix56ctUJlM1+irjYuQak2RZZ+Mk8ngVR1Gbywqnsu4ikvJ2N+I0YKI13E1nW16l82oSPhjGNqt2xQkS2cpNIZZnkPV2JqMZDZFA6UqDOTWhykgcHqMGkeLPzCkxShip4/KmAlvF5kuwsRn0pBkOVPbinH5jvj4Ip877/LYjDMuTSAaKUUwGng0ABphYqQynBByKcTTCaAOs0vUBd6RLvZRKTyPeptSktbyzSKWZAOCcnFczaKyxcqcZzkU67UvB05XnkVNjRTHapeJN5dvCd0cX8XrVChDiiqSsQ3dhSUtFMQ2mmn0xqAGk1IDTMAqaVcYFICQU6mg0tAAaYacelM70ANboa7iwx9jgC9BGDj8K4hvumujsNXt2js4QxWYfK3HtUy1RcHZnT24ygNTtwhPYVQtZ3jLwsM45Uj0qZZ2liZVU56VkdCMfWnYaLO4/jP9a5ICuo192GiIgHG4ZNcxWsDCpuFNanUw1RmN6GnUneloAUUtJS0AFFFJQBq+G0D6zET/AAqTXVXjYjrm/Ch/4mUnHPldfTmt3UW2wMfY1nPc3p7HDSuXmkY85YmkH40Mm1SxOcnigc1ojF7gMjnpWpZRyLDlmyDytZhBq5Y3Gz90/wB09DTEXsGkJIpc0jsFUs3QUCKGouWdVzwB0qnUkzeY7P6mo6QxQM8Vc08fvmO3kDrVVBmtDTeRJx3FMRcB4rHvU2XL46da2SMCse65upD1BNIZAASM9qM048CkxzQA6KXypVfGcdR61tQSpJGHReD69qwSMVf02bDeUxwD0oA1VcjPTB4PFLhG/hK/Q5pgQ5p+33oAUw5A2Ore3Q00qw6jFLtNL82MZ4oAj59KTFPwfWkwaAGEUhWpMUbaAICnoKbU+z3pjR55p3CwwZPSik+6aXOaokSkNOFBHrTERmjjFOIxSYyeaQxlFOK803FIBM0tGKQ5FAFOlFJmiuskdmkoBooENemVI/SmVD3KEoopaQCUtFFABij2HJpwUt9KnjhHU1DkBHHFk5NWkUKMAU4KB2pQKjcoBTxSDFOoAKPxoopAKBQBRzSgE0AFGaXFBFACZqheXBJ8tDx3q83Ck+grGJyST1NIBeM9KcCMdKaBR7CgY3vUsMDSc9B60RxljtHJNaEcW1QM0CHQIqbQo6d6knU/eFLEoB71IeBkjgUAY1x/rj7VHTnJaRmI6nNNoGLSUtJQAU006kPSgCJutSg1Gach+WkA8GlzTRS0wEJpppxppoAbjLAVcht/735VXgXdMK0FGKAJ4BtBA6VI5Uxnf0AzzUcfAptwWMD49KQGT1BY85NBIP8ADR14HAFK0bLz1HrTAFPFOpq5HUYpaACiiigBh+9U9qwjdnPZDUK8saaW5xQAoOeemadTVNOoAbQaO9IaAL9iu6JvY1diTmobNdtugHfmraHHGKQD1FLSbqTNABNtMMgb7u05rn0GB1zWtqUhWzIH8ZC1lDjimAVZsLkWzlZB+7fv3Wq9FJq5UZOLTRsXVyIEBRgzN0x/OsqSVsnnLnqTUYLJkL0P6UYxSjGxdWrKo7sbj1/OnA009aUHFMyHg0E02jNMBCaYxwKcaaRuIX1pATx7hbsv8JwKj2ApwOatsmIx7VAUbtyKYFc8deKVQWOFGatpFuXlgD70x0f0OKAGKm6F1/iX5gQe1draTtLpNvcBiflAI965K0j+YnHGKcL+7tbaSzicCJmzyOR9KTRcJWZ1/nZAiiZt7Z3SdqWzYW6vPI3y9FOK56XxCHt4FSFhIhy/OAfXFQya9cNMrxoojUcI/Iz61NjXnRcvtUijuJN4ZmkJ3BTggdqy7S+W2sruEI26b7p9BVWWR5pXlkOXc5NMqrGTk2xDwKelu5QEMORnBqNulXFQxKGyWTuD2pkEIglA425+tJ5EvoPzq9gU4AYpiKkFsd+XbavcioJGDuSOF6Ae1Xrs7bZvVsCs+kMTJFPBptKKQCk0xzgU6ljQyyBRTA1bE7IgvtU8wLpjuOahgXb+VT5IoEYs8flvkfdP6UytC/jHkvIo7c1nA5FIYtFFFMBKYetPpp60gF4MeO9NFIM804dKAFFO7UgHNKRigBDTDTzTD1oAOtSxoysDgjB4NRqhc4ArQVMqFPpTAu2etvDd/wClnMe0AMq8itSz12yd5t0vlgHILcZrlbhdkmM54qOo5Uy1Nov3+qS3JmhRv9HdsgEc1QpKWqSsS22IabSmkoENIpwpD1pwoAUUtAFOxQA3FJin4pMUAWtKuJLTUInjP3mCsPUGup1PmORf9k1yFtP9muY5dgfYc4Nbd1qyXKYjX5pF5/2fapkrmkJWRz8sZVeOlRjoK0ZYwykVQeMg471RmN5paQAg81aZIxGMMSe9MCa0nLJsb7wFNvpCdqdjyaitoyLjd2xTrwEspoEQdqaF96CG7Cm5PpSGPHTrWhYZWMk9zWeBWhaqRCuaYi3vB61nXEBDMy8gnNXSOKiOaAMw8H6U+ZVR12uGBUE47E9qsyxB88VUeMq3PNAxp5pASp44I706nDHpSA1rK6E0YU8OOvvVrNc+rFW3IcEela9rc+fHn+IdaBFnJo5pAaXd7UDCjml3EUm73oAMZFGMUtGRmgBpx60mBT/lpDjtQBCyA1GVKn1FWKQ89qAK4apBzSPF3FMU4NUmTYcynPSmkc1KGzRtz0qhEOD3o2ipCnPWmlTSGMxSU/vSEZoAzaWkpRXSSLRSUtMBH6UynkcUyoe4BRRQAWPFSMM1IkZY81JFb5qyECDiochkaRY61KFNOAzR0qBiYxSc0+gigBtOowaPmPXigAxS7TSgU4CgBuD6ijJp+AaNtADQcilAIpcUuKAI3yyMMdRVHySv8IrTxmmGPvQBnNEW7U5LYn2FXitJikAyONIxgDn1p+aKMcUAOjbBqQksCKgAOetSICCaAKb2+SRVJhtYqe1bDLzk1nXibJ89m5oAr0UUUDCkbpS0jdKAGGhOhoNOQDymPfNABS0lKKAA03rSmhBlqQFmzjAJY1b4pkShYwKkFMCRBxTmA2mkSnHkUAZ7Q7W+7+lG1jwAauFc0BBQIzZkK7SepqOr98g8pW9DiqNACUHpS0h6UDGj7rGme9PPCAetNxkcUACinikxgCgUAIetJjPFKadCu+ZV9aQGrbspiTHpirANQxrtUKOAKkBpgSZoJzTetITSAp6mf3C+zVng5NaV2nmRY9DWftK9RTAKKKWgBKQ0tIaAGmig0UAKKKBRSAQ06BS0wwucc0w1btbdhHvDlSfypgTAvj/VZ+rVGYpOoQD/AIFVgK44YD6ilApiKwRx14+hp4TPByfxqxtFAQGgBsaflTZIVL7mUE1OMD2pjsM9aAMphtdl9DSUshzM5/2jRSGFFFFADoFDTqp6VfxWfCSLhCPWtIigBEUgUuKBmnqpJpiKl/8ALCi55JzVKp71990wzwnyioKQwpaSlpAHWrlnHgFsVBDEZGwPxrQUBVCgcCmIkjODUjGol61LQBXvf+PWT6VkLW1cDfC646isUUDH0UCikAlMNPphoAco3KfakqWFA9vL/eBFRCmA5aVjxSChu1IBpqe3hDAswzUIGTV+NdqKKYAqBRhQBTl4oxThQIqXY/eA+tQ1YveNnvVekMKQ0tJQAlJTqQ0AIBmnDApgPOKMGgCUGlBpmaUUAPJphNKTTTQADluOtXLeIqMmqsA/eA4zitIUwG4pjRq3UZqbNLgGgRU+zDtS/Z8VZxRigCOKMKelOkiDjBqQCg0AUjAVPFJtPcZq6RSbR6UDKYj3cBBmr0a7VA9KaFwak6UCBulR04k03mgBrLmq8sZI461apMA0DMwrg+lIwI7VoPCrdRURgI6GkBSG7tVqwZ1n7gEc0/Y3SpreMqxJ9KYFoNTwwqPFGDSAlzSZplGaAJAaM0ylBoAXNGaQjNGKAFzTc0tGKAEPNMdfbmnFTSHNAEWSDUivkdaQrmmEFaaYrEmadg4qMPShqoQppMUvXvTeaAMulFP8oeppPK9Ca250SJS4pWiYKTnJ9KjR1OctijnSCw/+GojToy75AXj1qdIscnrSckxkCRluvSrUcIApypzzUmMHism7jFGOgpRgUmD6UoFIY4nNGKBS4oASlzRinBeKAG0u2nBKXaDQAzFLinbfajHtSASlFL+FOxQAlFOC5pdtADQDS07FIRQMawqFgc1ORxUTDmgQwg54pQD3pwFLQAmMClTrRu7EYoU0AKetU79cwhu4NXDUFyN1vIF64oGZVFLSUAFI3SlpDQA2kAoNOAoAAKWiigBuantY9z89KrkYNXrADy2bvnFAFoClC03NOBoAeoxTqapzTs0ANPWgdacaQEUCGSp5kbKe4rKHIrZBArInXyp2XseRQMbSN0oJpCaAEbtSwjdMoPI70w1bsY+GkPfgUANuYwoUjPpUFXrxf9HJ9CDVGgBDT7fieM/7VMNOQhHViMgHNAGyvU08VEjh1Dg5B5p+c0APzTSc0n40ZoAY3Sq88Y8piBz1qyTTCAysPUGmIzKWkFLSGJSGnU00AJRSUUgHCmnrSikagBAMkAcmtdBhQPQVUsFUqx43Z/HFXwhpgMJpKcRSfhTEFPTFMpy5HWgCXaKgkUZqXJpjmgDIk/1r/wC8aKfcLsuG9DyKZSGFFFJQAhJUhh1HIrWRt6KcdRmskjPFayDaAPQYoAegPNPJEcZdjhV5pgNVtSuQsQhwctzn2piKDNvdm9STRTQc06pGFJRT41LyKo7mgDRtYxHCPU1NxSYxxQBVCHL1qWmIOafigCGQ4FY8qbJWXt1FbMgqhdx5UOByv8qQFUUUgNLSGIaYacTTW6UASq5jhKr1fk/So6dIMNj0GKbQA4Uh604UioXfaKAJrSPe5Y9BVzFJDF5aY6Zpc0xCU4Uw5NOFMCrfg5jbPHpVcU+4YvM2eg4FR0hi9aMUtFIBMUhp1NY0ANAy1KeKfbIHkKn0pzoVyG/OmBFmnA5qOnLSAdmkpKfGhYj0oAtWaAKWPU1Z4psa7UC06mAZpQaKUUAJ1p2DSgCl6UxCUhpc00mkAlKKSjFAx4pwFMFPFAA3PGMU3aMUpoHFACbB60bRS9qSgAI4pNopaKAE2j0pw4oxSjmkAuTS5pKTBoAdxRSYNFAC4pcU3migB4x60uRUdLk0APxR0puWpc5oACabS4PrSUAJQaWm/UUAMKdxTc4qWmMAadwsJnHNOVs1H9080ZqiSMJntTwoHYU7pSHmrJG4A7Uvlqf4V/KnAY60o56fnSYDNgzjrThGBzjNPAxTgARUNlpWIwoHalA9qkAoIoAZigAinYoHWgBuDT1oowaAFpcCkCmlwaAFHWlApMUc0hi0Ck5zS9aAFooFLQIVTTgKQAU7IoGGKQinZGKSkAxhUZFTkVE3JpgR0Up4pOPWgQHmlUUlKDigAYUwipGphoGZEyGOVlIxzxTK07mATR4HDDoazDkMVYYIoAKQ0GhVZ22qMmgBhGTgcmpmheNQSfwq1b23l8ty/wDKo7t/3mzHAFAis3Hak74NPClgTgkD0pq0ADLjvmrtohWLd/e5qi7YYj0rSh4gT6UASAUuKT9KeBQMB0pyncMgH8aAKfigBuKMe1OIppNAAarXMHnJ6MOlWTTaBGO6NG211IpoyxwoJPtWyR+NKEA6YFAGbHYyMQX+UenetBECAADgVIFoAAPNAynqDlIlQAYfqaoVpakmbYMOcNWdt7Z5NADTTS1SbffNNZsfeXNAFnT5Sd8ZOccir681mWOBdgDowIrVBpALQRS9aCMUwGke1NwoPIp+aaaBGW42yMPQmkqe8Ta4cDhuD9agoGFJS0hoAYetFOA3NjOKNh9KAEprU4jBxTSaAHxOY5VYeuD71sA1l20HnSdcAcmtRRQIQ4pM+1OIoxTATinDHrmkxTwtAC9sUxxUnPpSOPagDOvoSQJR24IqoK12XIIPQ1m3Fu0JJHKevpSAipKM5pUVpG2oMmgY+3j82dR2HJrUC5qK0g8hDnlm6mrQNMRGqE8VS1SPDRn2rRqnqQyIT2yRSAzcA0uOy8+9O980jfeY5ycUDGjmr1hAd5kPGBx9agtED3CK/Q1rABVAHAHagQ3FG2nDPtS5pgKgOafg0idacR3PNICFxUDLVl1zzUR6UwM2e2ZSWQZHpVfNa5FQvBE55Tn1FIDNJqxb25JEknAHOKnMUcQBVRk9zzUM7EA5Ztx9Tj9KBkDnLsfU0gHNHbNKKAFq5pkYbfIexxVM9Kv6YcW8g/2v6UAWHBNM2U8k0ZpiIiuKSpcA00gUAZ9wgST2bmo8VLegiUH/AGeKhByKQxaKKKQBTGpzdKZ1pgSWxxOtWbk4hY49qr2ozcL7c1Yu/wDUj60AUaeOlIKWkAhFXLNVdd2eV4xVSrNm2JgueoxTAud6cCKMUYoELxS4BptLQACl5oxRigBOtIQacM0tADAKMU7IopDAU6kFLQAhopaT6UwDNGM0c0oFIAxijFLSUALS4FJzS0AGMd6BRikzigBaKM0UAFFFGKAEoxRS0AFFIaTmgB2aTNGKMUAGaDSEUYoAWmkHNPxSYoAjIPeo9uDx0qcik20AQ5zSikFOH61q3YzsKBnrTgcUc45oAJqL3LsOHNKBTTwKMn6mgB+R+NKKaD7Uo5oAXGKTFLSigBNtKBSkj1ooGFHFFJSAdkUYpMU4HAoATFGKdnNHFADenvQDTttKFANABt4yTxS5B4H5ml60oUY6A0ANAzSjA6U4Lg54pAOaQCEZqNhipTUZPNMCM0AetOzSUAMOc0nNSUUAJj1pCKcT6UmM0AMIzUMlukn30yfWrFFAFMWUWfu5+pqVIVQYUAfSrGKCKBGdczMsphXIx3HU1VK9W6fWtG8VEjMu3L8KKz5M9SM4oAaTtHDHJ6gU1RlqXPbaDSA4Yc8UAIzDJz/KtOM/u09MCs4vH/dzWhAVaJCOmKAJhThQMU7AoGKop4pAKUDFACGmGpaQgCgCOj8KdRigBvvij8KcR6UH2oAYaUDJ5paUfSgCrqL7IAv989ay8/OPat2SNZVCuoIzWNOAtzKqYwCRQAhA54phOFBHr3p56kbuaQ/dIJzx1oALU/6XGfetkLisIkowI6g5reibzEVv7wzQA4LQUb8KkBo5NAEWykKZqXFA+lAFW4t/NhZc4PUfWsvkHDDBHUVunOelRSwRSj50yf1oEY+aaTWkdOizw0g/GpI7aOL7ifN6nk0AZjQSJF5rDA9O9KhDDnrWhfRFrZsZJBBrMThqAFIHNNyM/dp5GfpTRkHrxQMs2TYuMf3hWiKx1k8p0kB+6c1sghgCO/NAARxTcH0p+KMUAN5py5oAPpTgG7UAAzSNmnYbNLjIpiISDSbT3qyPpTDikMrGGInmJT+FOEaKPkQL9BU+B6U2mIYBxRj8Kkyc9KQikMjIx0JqC+XNqT/dIIq0RVe+/wCPR/woAzDQ2SD6YpeSKTOO9ABG/luj/wB1ga2c55rDx8uK17R/Nt1buPlP4UATUDmlxx1pQD+FADkGDT6aB8w549qk2ryMUARsKhdfSrDLUbAY9KAIMDuaQrTiKTHHWgBjgojH0GazZRwo3A5+Y4rSkKrG2/pisvHJxQAL74pCMH2p3Qe9IOeKAEPStDSyPJkT+Ldms08mr+mZVpDjqBQIuFfWlAzTsg80h60wGbeeKaVyafyKUZoApXkRZAQMlf5VQXg+xrabB+tU7m1Jy8Y57ikBUooIKnDAg+9JQMQ0UppAC3CjJ9qQE1mPnZvbFTXHzQkenNOihKRhe/enFcjFMRnUtDDaxHpRSGFKjlGDDqDSUAdc9KYGsp3AH1p1U7F3LmM8qBn6VdoEApaBTqBjR1xnmgjFPwOtBoAZzS0GigBpFN6VL2pOlIBvNKN1OpQKAIzmlGacaMUAJQKXFGcGgBQKdtz2puaAaAHYo20ZooAMUoFJ1owaAEIox70HNGfWgBaTFLRmgBKMUuaKAExTafxSEUANpaKTFABRmlNJQAucUgJ+tGBml6UAGR6UhNFJigCEBQKcCR2pdvtTsAe9MQZJFKvpmhR+ApwHHvQMbjNLinAY4zTsCmAwU6nYFGBSATHFJ0pxxmlAoATGaXAx0oNKKBCY9qULilpRjvQAn4Uv4UuRRQAmCaTbTutGKAG0v40uKTFADhSjrTQadnFAxaTmlGfWikA0qaYw9qkIJ7008GmBGVNJtNOIOc0ucUAMA9aXaMdaD1pMUAGKSn44pOO9ADcGjHPSgtg8UoYd6AAikIpx6+tJhfXBoApXzfdQHpzVJgzd+KnuiTO57A4qAk0CG+V7UeT82Wbj0pc5pxUAZzQAm1V7Vctl/dLVJVaVwi961o0wAMUANxTwOKfjFOC56UDGAe9KG7U4L60g69PxoATPrRTio7U04U9c0gE2574pQKVcE+1OC5FMBm30pNtS4pMetADAtLingCkxQAhHFYdxgXUjY4DHH1re6EZ4rn7nJlY9sn+dAERI57mkBwen4VZSymkXci5FQyQvGcMMGkAxh3HINbNid1tH6gYrIQEZ9DW3YoY7ZARzjNMCcU7HFL1GCKXPHFAEfc0h61ICKQkY6UANpKfjI64o2g+1AEdGD2pwTFO25FAiM9ay7+OOOZWUcsM47VrlD2NZmqD5o/XBzTAp7uKC3tTDxTetIY5mzWrYSebar6p8prIq/pRxK6HowzQBpdO1AHNPooATFOC0lGT9aAF24PrS4pQfXNBNADT0poxT80Ec0ANIGKNopSKTpQAYpMc0p9qBQAwiqOpFREinJJbOK0aoX6byF6ccUAZ5fgYpmaVgVOCMGkBoAXCkdxV/TD/rEyccEVQVSxwv51oacuHY9gMUAXttKOOlPApcUAIq07BoGeoFLnI6UAMIqMqc+v1qVmA600+ooAgI5pMA1I3BqteuVtyI/vN6elAFO6uPMYqv3B+tVt1IT2pKAH53UjegNJTlUvwo/GgBVG5gevtWrbR+XFgjBPJqlBC2A6/wHn3rSUblz60AJjIop4WlxmgCOnDrRt5zRigBrYBpuAelSECm4oAYyKwwyhh71A1pCT9wj6GrVNNMRXFtEp4TP1qQKBwAAPandab3oACKaRUmM00rQBSuYc5deo6iq34VoyJuUj1GKzwGQ/SkMMY604AFT2IpAQc5HNICPTNICaBjFKGJAHQ5rTByAaxznuK0rNjJAueo4pgWAKdRjFAFABijFKBRigBvSkOc06kNIBMUYp2KNp9KAExSgUuKMGgBuPenEcUmDmlzQAmKXAI5oo70AG33pQtHFKB70ANIpKkxSYoAZzS5pxFIRQA3AzS4o6UtACYFGKWigBoHNKeaXPtSH6UAGDSc0bsUZoADSZpetJQAEk0UtHFADaKXijFADetBpcUnFABTtvHFKBTwKYEe3HWlxUm3AoK8ZFADBS4p2OOQaAKAG4pc/lTttLtoAaMd6XIp2M0u0UAMoGfUCn7fxo24oAQClwKUCl2nHPFACBfajAoIP4UgGKAFxSHPpS9OvSgYoAQcmgjFOGKCaAAcAd6UD2pQeMUu7HagBOe9GM0E0maQAeBSGl570jUAMIB70hAB65pSKaRTACB60lLg96ac+lADs0hOaNvHWgAmkAmfakx37U7aPWkoAMccGg89AB70AU7FAGZdo3nN/dz1pBb5HLKK0JIfM4zUX2Y9AaYiiYfmwDk0wRPI+1ef5VpLarn5ualVVTgD8qAIba1EK+rHqanwBS80Z9qBhR3pQCe1Lg55pAGeKbzu74p2KKAE4PFN29yKk4HJoByM4oAaq4p2MDrS445oBA7GgBv44oxz1zTmPsKbx3oAO/egD5s0uVzRn2oAGXcTWZc2jJMzKMqTkVqZpCAaYGUoKjpimGJmPC5rYEYzShQO1AihbacSVeUjHXbWgEC98UmKXpQMCKaffilzmjBzng/WkAlO49KTn0oz60wF49KTIFGaXJyRigBM+1AxnFL3oIzQAEA1m6nEfMRuxXFaO3PtRJEJE2kZFAHOMjAnjI9qtR6czwLLIxRW6CrhtChyuOaUxzNgM/AoAy2t9jkZzVvT42WYyEYAGBU62gByxLVYVdoAHT2oAcD7UoFJn2pyk9sflQAhHSgH2NPHJAPWlwc0ANyPWlI9KcFz/DSYANADc84pcGjGevanc+1ADcGkwc1IPrS5z0oAi5pRT9uaNpFADMVWu4t6ZUZK1bOelICO9AGRtz15+opGRR/Cn5VpvbRuc4wfamfYkPekBmHnjt6CtC0hKJz1NTR2scYBABb1qULzTAQDtnNB9hS8ijFIA5HXik7HJzQeBzQRketADWGRTFA5qXigqSMUwItuBVK64dcVobPbFMktw45FAGZtDfeVW+opDDF/zzX86utaEdM/lURtmPFAFQxqOiqKBnp1PoKuLZE/eNWI7dI/ujn1oAbaw7Il3fe6kVMI9i47dqMU78aAG9+KQrTzikIzQA3FJinEe9GOKAGEUEUpoIxyaAG4FIVqTbTcUARFaTbUpFJQAzGKULTwtLtH0oAiKjNUbmLZJux8prT20x4ldSCODQBk4J47egoML9lJq09i6HKHIpPLmHHzUgKuxh94YHvWnaJtgX35quttK5AfgVeVQoCg9KYC4pdgowaOnagA20gBHvS0UAFNzTjRgmgBKBRtOaWkAUuaM+1GeKAEzSYzS8UZFADcUtLS4oAbSg0vBo20AAalzSY9qMetABmjNLjFHWgBDRS44oOKAEoo57UHNACUc0uPWjAoAbg+lJin/jRmgCPPsaWnn6UlADCcUYzTqPwoAbRTjTaADikIpcUnSgCXHHPFFJSUwHUvPrTOc0/acZoAOaAWNKBzmloATPFLTqTNAAKUE56UmaUUAANKTSUoOKAD/gVKGpu72pffpQA7OaBjNNzQKAFIFGBRRQAnFHWloxSABS0gFOC+9ABRS7fekxQAlBPHSl2ijAoAZnFI3Jp+KTbQAw570Eeop5FGOKAIqXNPAHpQQD2oAZkU0sM5xT9uenFIR7UAJmgGgAHrS9sCgAz83ANGc0AAdeTTuMc0AMOKQDvinbVNOxigBuAaKU8dKQnPSgAzS9+lIATz2pdvegAJoyBRSjOaAADPNOxScg5PSlz6DNACEUY4pcnFHNADcZ60mz3p2M0YoAaEpQO1LtGcg0oA70AJtPSjZTsYpCKAACgqaORRuIoAAozS4HSlB9aOtAxuMjpQR606jHtQA3bSU4q3akAI60AIR3xS/SncAUHHYZoEJtOaXafSlXJpcGgBo+98w/Kl74Bpc4oFMBpXPejGBTzjAPSkO00AQlaAvFPxmnYApARhfxpduOBxT+OlGM96AGFQRggU0Kw71LyPQ/jQCMkmgBAcDmkIHvT+DTSKYCYpNvpS4NKAaAECmk24qULxmkx7ZoAYCegNLnApxB9AKCuT0oAjBGevPvRuUHk8+lSbcdhSYA7UAIRzTcYp+KCtACfhRnI6U4Cl2jHXmgBmD6Uh+lPI7YIo28UgGcdxS5UDHSg02gB20GjbSY9KMmgBfrSDApM+tGM0ALkU04NLikPTigBvX6UY4p+OOaMUAR8UuKUH1FByaAGkAc4pMH1qTHSg+4pgR4o24HOakx3zSFc0gIytGMDrT8dqXbQBGV700/rUhXB60mOeKAGUgzT9tNK470wDFHIFKCKMg0AN/CgmnYHrSUAAOTTmGADSAU7FIBuc0nA6j8qfszQUpgN3Z4zQFx3pduO1KBz0oAMZpOgpc0DmgBKKCKTNAC470tJk0DkUALjPakI4pc0E0ANAFHFLmk4oAKXiiikAgxmloxTqAG8etLQR6UdqADiik20uCKAENGcUYpQM0AJRg04rRtoAZjJpdvrTitIRigBCtJtOOtLRQAnakp1IaAE9qSg02gBaQmkzijigBc0ZpDSUASUuKaDmnc0wFpaaDmnAUALSg0h6daAMUAKDS5pKXNACk0nWl60mM0AKBS4HUjNIMil57kUgE7nHFIF555p1LQAhYgUwtg5p9Jg0AG4elLuB9qTFBUYoAAR6Zozjv1pOvbFG38aAHZxzSBsmjZS7MDmgBRThzTApz0pwyKAHd6KbzQAe3agBaTJpCeetGefSgBc+tJnIoNN+hoAXcMdKAc0nTpQCaAHY98UmMHrmlAJoHXBoATaDjtQVpenSkJJPWgBuM0Ecdadj06UZ7UAIOlGOadjPQUDjtQAmOOmKULTs57Uo+lADdnvTWUiphQenUUAQDNOzin8HgU3bQAmc0vG2k284pGX0oAUkY6UDB9aQKc5zTgCD1FAAeKQgU7nd60hB60AA4HSkoycHNGDjigYdeaCKPmPGOKMEc0AGMAcUY9qdgmlK8UAJxn1pCRTip6dTSkfL93pQBHyKcrGnYz9KQja3FACc0GjLEdj+FO4IyRzQIbyBzQFJ6cUv8qUEfWgBFQlutSBcUAA/Wm8g0AKUHrxSAD60Ebu9AjCnPNMBGGVppj96k+n8qXg9qAIivpQVx05qXOPpSMw6UARDNAAzyOfan4FLikAwkUmfanGkzQMWg+lAxS8etACAGjHPWjJHajJFMQu5h0pCzdxQWfuOKCCfegBd3saM59qCD2pMEHkUAOyMUnenYBppGD7GgAAHrS7vQ0mKcBmgAHTOKD9MGnljjnmm+9ABgYzTcDpUmQe2DSUAM2j0pCoHSnml7UhkW2jaak69ab+FAhjg45pAnQ5NS/hRgHnOPagCPHFAXIp545pMgng/hQA0Ke4pfwpdwH3iAfelK596AGZoyKXZmkKHHAoASm08qaTFADRxSE1Jj2o2g0ARqSRkril6nFSAc0fhQBEQehoxx709ue1IBye1ADcYGcU3k8Y/GpST60mM+1AEQFLtz1GKkKDtSYNADNgx1o2Yp9L/ADpgR7aXFKTRSAKSjHpSgYoAQk0AU7FHFABikK0tBNADMHNJtp9JxQA3aKNopxOKSgBMUnIpSaSgA5pucU6jb6UAANOpNtGKAHYopQRjGaKAEpCKfiigBuTRmnHFNDdsUALSA0uMUmOaAFzQKKDQAGmk54pcYppoACM0m2l5ooANvpSFadmigCIr3puKmJGKbgUAR4oqTOOlMPXgUANxS4o7UUAPAHXFLj0petLgDvTATbk807bgdaOnuKB60AGD25oGe9HQ8U7tQA2lpQKMUAOFHakpeRQAUc0E0ZoAKQ4PWjv7UUgFGKXFNyQKKAHEU0rTt3HNBNADcUtLwaUCgBM4oBzTuM0YHagBuecCl7UbaTbQAUUYNLzQA3qeKMUozmg9eKAG9KMUpBHWgA59fpQA2gDmnlaNue9ACZx05puec7eaftxSd+lACdKO1KSBSYz7UAITxwDSjGOh/GlVAO5p3FACBhn0oBwT3NIcUvBoAUHJp4OabuUDmkDDFMBxz/DjPvTFjOSSeT6dKfuFAagBANp9qDjNOOD9aQj05pAJ8vak4HvSkdMGlIAHWgBpIHajPtinYwvTNJtJ5FADQM9eKMY75+lOx+FKFOegoAYAT1pQpPTpUm31Wm7QDkZA9KBgRijtS4I4xSspAzQIbnjPSkb60vHrk0mOvrQAZC+9JuzRt9abtFADic+1Ln2zTKUCgY8EdxRnoBzTATQD60CHjkdOaUKQeuKYCR16etKTmgBwB65oxmkBpw5pgCkBsEijeNxHem5BJyoP1pcrkcflQA7fu4oGQORUZOScUcnvQA/H40jKO4pM9qUnNACEUZ6Cm/N7U4A4pALsUHJYc0BATweKOKcqimA3ZyeaXYc5/Wn8A9KM57GgBoQDOTQVxnmnY44oGT1NADMA560oAx1pxphIHX9KAHAD1oOCKZn2owD1OKYD9o6g0mz3pV44zR3oATBHQ0oGKUAk/wBKQkUgEY7ffNHTilzignPQZ+lABx6UcUvbFCjJwKAECj60jA+uKfgL1YjNIeOtAyMg9jmjDCpeDznNIVyfagRHhs9KXnHvTtpzSYOaQDeT1pMA9RT8UmOaAGgflS7fXNO6UmfrQAdO1GaUgHvSA7TQAnUUcUpOenFNP1pgIcUhpSffNJikAUClpKAEIpDx0p5NMI56cUALnvRxTc54NLgY7E0ABOO2aTJozj1FOBFADe1NACjHIqQj0pCMnkUAM60uKdjFJj5uvFADcUYPrT/lpAOSP1pgNNLQRjrS4wuMUgDhqNuO/FNPy0fe70AGMmkKmlyT04pM8UAFGaQFj/hS55wRQAYBNLgU0EClHNAC4xS0mBikJ7UAKTjtxS4zRu4PPNImKAFx6UAUucUZoAKD9KBR0NACYowaXNG71FACZxSZzTvlo25oAbx3oJoNGKAAEUGjGKQigBO9HFLScUAFGRSYzScigBc5o25HBpAc0hJB6UABGKQ0u40me1ABRSE+1GaAJOMetA45Ip23FOxTATquaQKe9Lk9sCjn0oAMUvTnFG6kJ3CgAB96dzjNIOPeg5NAB1NBJpR0xikoAAPXmloA/KnYGKBDcUU4ClxzQA0AmgninHApMigYgpCDS5FLxmgBhBFP6CjpSjmgBoJNOyc0o5OAKUAUAM5z1pcU/AHNJ1oAbilAPenD3oxQAw/SkIqUr/dpoBzyaQDOT1pQDUgQmjH50wGYPpmgZ9KeRj3pOTQA2kORTh7ik60AN5FLj3pRzxjFIRg0gFNJmkzRkc0wDH40pUgUqmkPLcmgBMUYp2O+aMigBV46U3gGnbqafekA4HNAFNz6UoJoAXtnFKME0m7BxQCM4pgLj0pe+KaeW+lLkYoAXigH8qQjPek6d8UAPJpATnpxSA0oIoAXcCdob65pGPGc8UYB5oGAaAE3DbnH44oG3HufSlBw1AGDkUAGPxqNhkelSk8YJ5pAATQBEFOaChPaphgZ7UdOlAEOCBtxzQFP1qU470gxnA/SgBn/AKDQW24wKeSBxjijjPagBMHHpQAc0pNIOpIoAGApDgcCnj1IoI9qAGfKO2KUYPfBoUAtjPNOKgHJXpQA3aSeOaMetD8/MvPtSZ3Drg0AHFLwT1xQFOME5of5R0zQAAfjS7vTikG4nGAPrSgE0AKGzTgR3NRlSaUDHHNADtwJ4pc4pMZGOlA9KAFyKCme9IOlGSO9ACFKbsJ9qk3Y96XPrQBGF59fenD0oK5pOhoAUb88gU7bken0oyQOeaRWJPtTAGGe2aFGO2PpTs+9NPHQ0AKAaMY6cUv86O1IAycc80hOfYUvGOKQkUAJu7ZxRuPpTSKASO1ADuaT3waTrS9OtACE5pMnPNOIwOKQg8d6AEzR2pdu3rx700qy844+tABk0AZNLgg4PBprcfQ0ABHakbFKemTR16UAAGB60mR9KdjpxRjH0oAMUmPelJJ6UAk0ANIppXkipDgDmm8GgBnTjvSnIp3I5pvuMZ96AA56daTFLk9etKHH/wCugBMD1oIx3pdw6YoJHYZoAQ0YpaTrQAlFNbKnjpS59qAF4ox69KQZxmndaAGk8fKaTgn0NOOFyTQegIH4UAA56D8aaRg5pcdwaDyaAFyD2pSKbz2o/WgAwKKAaM80AJRil6igCgBOaUDnNAGc0oU+tABgUbeOKVQcfNjPtRjmkAYPP86Q5NOFB60AN4Iz0oxyBnI9aXFGCKAAAGjApOMmlHXmgBCtIVNK2c0mTmgApKXNJigAowKPxpB6UAKAD3/OgrzwaKASO9ADSvSk2+9PJz1phO3pQAbSDSEc0u84pM+9ADStJ0pxOabQBLmjc3QfnTAad2zmmAoJHel3H0pox6UFsn2oAcODRvA4Gc0gx1pTg9fyoAdkcUE44600+3FHsDQA8E4pQR1xUZOOhzS/jQBJuz2pM00fWigQ8sAOaUNgcDOaYDj60uSaAFLA9aTikNFAxeKaetOpRgDpQBGM09SfpRjLc04gUAA607HPWkFOyufegAGAMmjOTwKTOPvc80oI9KAFzSZzgDpRketNz68UAPJPpSAnuKTJpQeKAHY4/pQOmMc0meeTilOT3xQA0tg4AJpCxx2p+cnpgDvQAo9KAGbjjpTS2B0p7YyKQjPekAgINB29/wAqdgAUhIH/ANagBAFpdoIoyn96kY46dKAAKRnml29+tJv9qAw6mgBNuKTHtTtw9KM59qAGYwaXB9akwDRjtimAzFOBx2zShfWlOBzQA3NGKcOabg+lACfjQf0p2MjilCt3oAbzRTwvqaUKo75oAix7YpelSkDpSbR3JoAj25IoPUipMJSHH0oAQCg8/SgdfahscCgBOR0o5xS9aO3P6UAJ3pSfamjnOcilx+NABnI96ToODilI9KArd+KAG5GeaTb3FPIo2j15oAQUZo6c8mkwDQAoBJyM0uGGcrzQMkdeKXdz15oADgjkc+tJnPfijdk80ZBNADh8rZLDFG7JzwRSYBGKYVxyKAJBgjNIV75puN3tRsI9TQA8YxzSYOetIqt1OcUoz2NAC4al2564pcmk9eOaAFwP/rUoGemR9aQHA4oBY0AOC4zSbV20En0zSbiOmKADAxwQKAffNLknsKbj8aADPPWkJNOC8UhU/WgBp6k0UhzyMc04Jlc5oATrRninAdM5pxVe4oAYHJ4NAGfen7R1Gc0nIAwBQA05B9KTqcU/G7timjAJzzQAH5W9aUZI6UoOORyKMZ70AA6cilxn6UDApxx1oAQCg/nRuoODQA0kntRnNOC5UnNNxj+IUAMyPSggHrUnDDng+1N+70oAaFHQ0ADOOlO+U5PQ0n1oATBoAIbk8elLmgnNADc88UdTSdD1o6HINACGk9qUY7ilxkcUAIcHqDmgL60d8U4YoAaFwPSjAFOI7U0D3oACqkcUmAOnH1pTxSdcYoATOBk80hPHSnFCBnigD2oAYCaXNKR7UfhQAnFANLil/AGgBpGeTSAEd6k2qaMUAMPNB5peB1pDj0oATFLxR2pMUAHy5pcDHWjbRtxQAmKArZ4pelOyNtACdelBoGM0UAIBxS5pPpSnPWkAmeaTJHHX3o3E9qM0AKW4xSbh70E5pM+tAC55pc5pARRn8KAFNNNLu/GkyKAE4oxSkUhxmgBPwpM04ce9GKAGE0bu1KRjB60hHINAATSdqdtFBUUAMx70hp2MUYx70ANxzSHilJH0ppYhuRxQAgkXuDSGZQOD+tZxupiMeafTFCzyAfL196ANDzh3bH1oE6E43CqK3UwHLA/UUiXTrn7hJ/2aBmkJs9CAKXzB61ni+mXqkRHoVpxv3wCYYceu2gRfL8DmjeMdf1qkb1h/ywiP0pRqC9PsqZ+tMC6GX1zTgyjvVEahFj5rb8nxS/2hADg27D6PQBdyD0IpwP4VS/tC2/595fwcU4ahbAf6mb/voUAXNyjvQHGfaqn2+0YcJMPyoS/tB184e5UUAXMg4xTiapi/tC2N8g+qU/7baj/lqc+6GgCxmjNVzfWuOJgf+Amni6g2BvOjAPrmgCXNKTmq/wBqhJP72PHrk1IJ4XHFxD9C2KVwJQTjigFietRGRB0ngH1kpPM6ZmgP0koAnOe+frSbiPemBi3AeP8A77FOEWT/AKyM+vzigA3c0vpSbcnhl/BhTvJfqSP++hQAoP0FKW5Hp603yXJPTP1pwilxwM0wHbumaXNJ5U2OlII5T/yzJ+lK4D9x65o3cdqZ5cv9w/lTTu3BQpz6Yp3Af1pv3eg5pwSUj/Vn603Dr1Rwf92gA2knPSl24BOc0gEhXhGH4Ubj3Uj8KAEBBbPSkPz5Xp70mQchQWb6dKeFY9Vbj1FIACYAyc0Z+bpTST3BFKGBPXp60AA5pO9P3Y7gUxjk8c0wFyM0cjqKTnjjml3knHFACg04rnBNNJAIJNJkE0AP9uoo5ORjFMDHcR7UFgByaAH8g+1GPmpgYHuaUEk9c0APzk46UnQ9eKQkZ4NGM9xQApbn1ppc59qOh54NKOe4oAM55pM4zmlYcnkGlK9OhoATJC4HFJu96cU+tJsOOtABnnpxSbsGkCEetGPegB/B68UEjAAFM5NOCE9DQADk4peh54pvSlxmgBdw/ipDkt6AUuOPpTC3OCcZ7UAOppGOtJglsHNKVzgZ4oAVQM7gaXnv19aYMhyp/OlOQSO/YGgCQAMKTgjoM+opCMAc896QHnFACkhevNKrJnIFMYggZpowTy2KAJsijcpPWos5OAaUY3cnFAEm8DoetODAH5qhIG3Oc+1AOR8poGSlx9aTdjtimc5OBxR74oEOyG65A9qXIHTio+Sen4U7B6dKBjs0bsDpRj1OTQFB/ioAduwex9qQNlucCoiwWl3A/e496AJt/PWgt78VDkc8ilB5oESfKT0z+NIc5BwcCowuTwcUuSP/ANdAEofA65NJuwM9KjHAz2oJyOGH4UASBx1Bp2ag5xyMU5elAEmQR1o/i9qjyckA9OaUtQAvXOeKYB+VKW/KkLUDHAnjJxilyRTd1NyM9qAHlj3NG7vSbsDr1pNwyADyeOlADtxx0xSMSccUocqCHwfpTS2cnoBQIUNj3p3J7YqMPR5mKAH5INJnI96TzABSlhnk5oATj3U0hyPenZFNI96QCE0gOTigjnrxSgEdCKAFBzig4FNP50daYC496QH5hQBx7e1L/nNAC5568U0nFBxnik4oAXdikzmjHFJk0AODHHNKGpmD1xS7sUAOzTck96M0UAHUUEHr2pM0buKADPFGaM5oxx70ABpKOlJkZ60AKTg5o6ik/Wjv0xQA4MRQHz2xTT6UlAD9wzijdn6VFwD604AfWkA847daacg80ED1/CjfjtmgBSRQGHrSbh6Yo3Y7UAKcCkyOaN3tijdjpQAnPpRS7vagmgBOlHJFGaM4oATvSg0ZFNzjigBcntS5B603PHNIG79aAHZxRmmZBPAxQWxQA/tTcU3eDRn3oAdyPejdSA0hNACk5pCTigkbjg5FLwaAG000800kUAY7AbAaB/q8980UUAN6k0AngUUUAB60UUUABOOlKxIH40UUAOUArnvSnkjPPNFFADer4zwKXuB2NFFACkbWyOOaaOWGfWiigB+ATyKSTgKBRRQBNCitksM0zrOR2oooGMJO4illUAjAoopAOVVMIbAzu60wnk0UUCFQZPNSLGmxjtGaKKYyQRoBnaM1BIBhT60UUgHsoG7GePemIzbT8zfmaKKYgV3z99uP9o0GSQOMSOOP7xoooAkE0uQfNfn/AGjT5ZZAeJHHH940UUDGJd3I6Tyf99Gm/wBoXm4f6TJ/31RRQApvrvkfaJMH/aqT+0LsKcXEnT1oooAF1K8K/wDHw/51NHqd7tI+0MfqBRRQBKb+52hvNOdvoKYmp3hBzNn/AICP8KKKALQvZzCWLjOP7o/wqA3k5jB3jP8Auj/CiigCaK4kJJJGf90U9TtJ2gDjPSiikBWuZ5FmhAbAOc4FaFmfM++AfwoopgLbIpuHBUEYFQyqHkjDDILHiiikBopGgJ+UflTgiktlV49qKKAGhFLYKjrTmRQeBjmiigYRxIxXK5zRdRpEE2KBk80UUCFaCMRoQvJ68mkliRQSoxj3oooAbFGrdQT+JpTEmCccj3NFFMCLapByO1MWNSpOO570UUgGlF2qfb1pgZgcZNFFADGdsnmmea+PvUUUwHiR/l560L87HdziiikIWRiucHFIrtvX5jRRTARZX3n5utJuJbB6YzRRQA9XbOM8U1nbB/woooAlz8tIMEjIFFFMBkh2rkAA59KbnjPGfpRRUgQiR9/WleRgvXvRRQMElfK/N608O23r2oooAN7cc9qPNcEYaiimAjSPjOeaQyOV+9RRQA7zXEigHqPSkmYg/wD1qKKBhIx8onPO6o42beRnvRRSEWgchQe4p8w2qu3jiiimBG7MV5PenSfKEI4oooAkckRr7imKTtTnq2KKKAFbr+FPAG2iigBvpSMBRRQA002iigBuTkVNGAFZsc+tFFADENOz8yj2NFFADaVlGzOOaKKAGL/rAO1JnrRRQAqE0p+7RRQAmeaWiigBM8mkUk9TRRTEOJIBwaaCSuc0UUAKxOKFJxjPFFFADTxmkHWiikMWkH3aKKAFU04UUUCAUpAxRRQBGSaUE460UUwHdRUYoopAFBYjHNFFMYhJxSZOaKKQDgMjmkPBoooAd2pO1FFACHpSHpRRQIXtSGiigAPSl7UUUAKeab0oooAav3jQ/eiigAXnrSt1oooAUdKG6UUUAR4HpS9jRRQAg6UdqKKAGKTing8UUUDEYmk6iiigR//Z"/>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7">
            <a:extLst>
              <a:ext uri="{FF2B5EF4-FFF2-40B4-BE49-F238E27FC236}">
                <a16:creationId xmlns:a16="http://schemas.microsoft.com/office/drawing/2014/main" id="{A0949009-B61A-C169-FB76-FD13A04AE81F}"/>
              </a:ext>
            </a:extLst>
          </p:cNvPr>
          <p:cNvPicPr>
            <a:picLocks noChangeAspect="1"/>
          </p:cNvPicPr>
          <p:nvPr/>
        </p:nvPicPr>
        <p:blipFill>
          <a:blip r:embed="rId2"/>
          <a:stretch>
            <a:fillRect/>
          </a:stretch>
        </p:blipFill>
        <p:spPr>
          <a:xfrm>
            <a:off x="2041149" y="1988603"/>
            <a:ext cx="5505901" cy="4105048"/>
          </a:xfrm>
          <a:prstGeom prst="rect">
            <a:avLst/>
          </a:prstGeom>
        </p:spPr>
      </p:pic>
    </p:spTree>
    <p:extLst>
      <p:ext uri="{BB962C8B-B14F-4D97-AF65-F5344CB8AC3E}">
        <p14:creationId xmlns:p14="http://schemas.microsoft.com/office/powerpoint/2010/main" val="800365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2443" y="1946"/>
            <a:ext cx="8807148"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Football U14’s  </a:t>
            </a:r>
            <a:endParaRPr lang="en-US"/>
          </a:p>
        </p:txBody>
      </p:sp>
      <p:pic>
        <p:nvPicPr>
          <p:cNvPr id="3" name="Picture 3">
            <a:extLst>
              <a:ext uri="{FF2B5EF4-FFF2-40B4-BE49-F238E27FC236}">
                <a16:creationId xmlns:a16="http://schemas.microsoft.com/office/drawing/2014/main" id="{8B2ABDE3-67AB-4429-5440-FF1E15A4D350}"/>
              </a:ext>
            </a:extLst>
          </p:cNvPr>
          <p:cNvPicPr>
            <a:picLocks noChangeAspect="1"/>
          </p:cNvPicPr>
          <p:nvPr/>
        </p:nvPicPr>
        <p:blipFill>
          <a:blip r:embed="rId2"/>
          <a:stretch>
            <a:fillRect/>
          </a:stretch>
        </p:blipFill>
        <p:spPr>
          <a:xfrm>
            <a:off x="1738184" y="1611890"/>
            <a:ext cx="5566272" cy="4136833"/>
          </a:xfrm>
          <a:prstGeom prst="rect">
            <a:avLst/>
          </a:prstGeom>
        </p:spPr>
      </p:pic>
    </p:spTree>
    <p:extLst>
      <p:ext uri="{BB962C8B-B14F-4D97-AF65-F5344CB8AC3E}">
        <p14:creationId xmlns:p14="http://schemas.microsoft.com/office/powerpoint/2010/main" val="17291120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68431"/>
            <a:ext cx="8496944" cy="1200329"/>
          </a:xfrm>
          <a:prstGeom prst="rect">
            <a:avLst/>
          </a:prstGeom>
          <a:noFill/>
        </p:spPr>
        <p:txBody>
          <a:bodyPr wrap="square" lIns="91440" tIns="45720" rIns="91440" bIns="45720">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Football - </a:t>
            </a:r>
            <a:r>
              <a:rPr lang="en-US" sz="4400">
                <a:ln w="18415" cmpd="sng">
                  <a:solidFill>
                    <a:srgbClr val="FF0000"/>
                  </a:solidFill>
                  <a:prstDash val="solid"/>
                </a:ln>
                <a:solidFill>
                  <a:srgbClr val="FF0000"/>
                </a:solidFill>
                <a:effectLst>
                  <a:outerShdw blurRad="63500" dir="3600000" algn="tl" rotWithShape="0">
                    <a:srgbClr val="000000">
                      <a:alpha val="70000"/>
                    </a:srgbClr>
                  </a:outerShdw>
                </a:effectLst>
              </a:rPr>
              <a:t>U15, U16s &amp; U18’s</a:t>
            </a:r>
            <a:endParaRPr lang="en-US" sz="44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2" name="Rectangle 1"/>
          <p:cNvSpPr/>
          <p:nvPr/>
        </p:nvSpPr>
        <p:spPr>
          <a:xfrm>
            <a:off x="3467802" y="1376190"/>
            <a:ext cx="3747053" cy="830997"/>
          </a:xfrm>
          <a:prstGeom prst="rect">
            <a:avLst/>
          </a:prstGeom>
          <a:ln>
            <a:solidFill>
              <a:srgbClr val="FFC000"/>
            </a:solidFill>
          </a:ln>
        </p:spPr>
        <p:txBody>
          <a:bodyPr wrap="square" lIns="91440" tIns="45720" rIns="91440" bIns="45720" anchor="t">
            <a:spAutoFit/>
          </a:bodyPr>
          <a:lstStyle/>
          <a:p>
            <a:r>
              <a:rPr lang="en-GB" sz="2400" b="1" u="sng"/>
              <a:t>15s Results – Hunter Shield</a:t>
            </a:r>
          </a:p>
          <a:p>
            <a:r>
              <a:rPr lang="en-GB" sz="2400" b="1"/>
              <a:t> Semi finalists</a:t>
            </a:r>
            <a:endParaRPr lang="en-GB" sz="2400" b="1" u="sng"/>
          </a:p>
        </p:txBody>
      </p:sp>
      <p:sp>
        <p:nvSpPr>
          <p:cNvPr id="5" name="TextBox 4">
            <a:extLst>
              <a:ext uri="{FF2B5EF4-FFF2-40B4-BE49-F238E27FC236}">
                <a16:creationId xmlns:a16="http://schemas.microsoft.com/office/drawing/2014/main" id="{FC6A6F89-A9DE-E101-A4B2-E722878B61FB}"/>
              </a:ext>
            </a:extLst>
          </p:cNvPr>
          <p:cNvSpPr txBox="1"/>
          <p:nvPr/>
        </p:nvSpPr>
        <p:spPr>
          <a:xfrm>
            <a:off x="637019" y="3885167"/>
            <a:ext cx="4518567" cy="2031325"/>
          </a:xfrm>
          <a:prstGeom prst="rect">
            <a:avLst/>
          </a:prstGeom>
          <a:noFill/>
          <a:ln>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u="sng">
                <a:latin typeface="Arial Narrow"/>
                <a:cs typeface="Calibri"/>
              </a:rPr>
              <a:t>U16s results</a:t>
            </a:r>
            <a:endParaRPr lang="en-US">
              <a:latin typeface="Arial Narrow"/>
              <a:cs typeface="Calibri"/>
            </a:endParaRPr>
          </a:p>
          <a:p>
            <a:r>
              <a:rPr lang="en-US">
                <a:latin typeface="Calibri"/>
                <a:cs typeface="Calibri"/>
              </a:rPr>
              <a:t>Undefeated in the league</a:t>
            </a:r>
            <a:endParaRPr lang="en-US"/>
          </a:p>
          <a:p>
            <a:endParaRPr lang="en-US">
              <a:latin typeface="Calibri"/>
              <a:cs typeface="Calibri"/>
            </a:endParaRPr>
          </a:p>
          <a:p>
            <a:r>
              <a:rPr lang="en-US">
                <a:latin typeface="Calibri"/>
                <a:cs typeface="Calibri"/>
              </a:rPr>
              <a:t>Lockerbie Academy 6-4 Annan Academy</a:t>
            </a:r>
            <a:endParaRPr lang="en-US"/>
          </a:p>
          <a:p>
            <a:r>
              <a:rPr lang="en-US">
                <a:latin typeface="Calibri"/>
                <a:cs typeface="Calibri"/>
              </a:rPr>
              <a:t>Dumfries Academy 1-2 Lockerbie Academy</a:t>
            </a:r>
          </a:p>
          <a:p>
            <a:r>
              <a:rPr lang="en-US">
                <a:latin typeface="Calibri"/>
                <a:cs typeface="Calibri"/>
              </a:rPr>
              <a:t>Lockerbie Academy 3-0 </a:t>
            </a:r>
            <a:r>
              <a:rPr lang="en-US" err="1">
                <a:latin typeface="Calibri"/>
                <a:cs typeface="Calibri"/>
              </a:rPr>
              <a:t>Stranraer</a:t>
            </a:r>
            <a:r>
              <a:rPr lang="en-US">
                <a:latin typeface="Calibri"/>
                <a:cs typeface="Calibri"/>
              </a:rPr>
              <a:t> Academy</a:t>
            </a:r>
          </a:p>
          <a:p>
            <a:r>
              <a:rPr lang="en-US">
                <a:latin typeface="Calibri"/>
                <a:cs typeface="Calibri"/>
              </a:rPr>
              <a:t>Lockerbie Academy 8-0 Wallace Hall Academy</a:t>
            </a:r>
          </a:p>
        </p:txBody>
      </p:sp>
      <p:pic>
        <p:nvPicPr>
          <p:cNvPr id="4" name="Picture 5">
            <a:extLst>
              <a:ext uri="{FF2B5EF4-FFF2-40B4-BE49-F238E27FC236}">
                <a16:creationId xmlns:a16="http://schemas.microsoft.com/office/drawing/2014/main" id="{D7A2D2AE-4F24-6613-C245-8F28B7E282A2}"/>
              </a:ext>
            </a:extLst>
          </p:cNvPr>
          <p:cNvPicPr>
            <a:picLocks noChangeAspect="1"/>
          </p:cNvPicPr>
          <p:nvPr/>
        </p:nvPicPr>
        <p:blipFill>
          <a:blip r:embed="rId2"/>
          <a:stretch>
            <a:fillRect/>
          </a:stretch>
        </p:blipFill>
        <p:spPr>
          <a:xfrm>
            <a:off x="554046" y="1296713"/>
            <a:ext cx="2743200" cy="2057400"/>
          </a:xfrm>
          <a:prstGeom prst="rect">
            <a:avLst/>
          </a:prstGeom>
        </p:spPr>
      </p:pic>
      <p:sp>
        <p:nvSpPr>
          <p:cNvPr id="6" name="TextBox 5">
            <a:extLst>
              <a:ext uri="{FF2B5EF4-FFF2-40B4-BE49-F238E27FC236}">
                <a16:creationId xmlns:a16="http://schemas.microsoft.com/office/drawing/2014/main" id="{7FAAFD39-7AA1-EFED-0AF0-50FA19E9AD97}"/>
              </a:ext>
            </a:extLst>
          </p:cNvPr>
          <p:cNvSpPr txBox="1"/>
          <p:nvPr/>
        </p:nvSpPr>
        <p:spPr>
          <a:xfrm>
            <a:off x="3890706" y="2704227"/>
            <a:ext cx="5209376" cy="923330"/>
          </a:xfrm>
          <a:prstGeom prst="rect">
            <a:avLst/>
          </a:prstGeom>
          <a:noFill/>
          <a:ln>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u="sng"/>
              <a:t>U18s results</a:t>
            </a:r>
          </a:p>
          <a:p>
            <a:pPr marL="285750" indent="-285750">
              <a:buFont typeface="Arial"/>
              <a:buChar char="•"/>
            </a:pPr>
            <a:r>
              <a:rPr lang="en-GB" b="1"/>
              <a:t>Win against Dumfries Academy </a:t>
            </a:r>
          </a:p>
          <a:p>
            <a:pPr marL="285750" indent="-285750">
              <a:buFont typeface="Arial"/>
              <a:buChar char="•"/>
            </a:pPr>
            <a:r>
              <a:rPr lang="en-GB" b="1"/>
              <a:t>Semi-final JH Lorraine Trophy played this morning</a:t>
            </a:r>
          </a:p>
        </p:txBody>
      </p:sp>
      <p:pic>
        <p:nvPicPr>
          <p:cNvPr id="8" name="Picture 8">
            <a:extLst>
              <a:ext uri="{FF2B5EF4-FFF2-40B4-BE49-F238E27FC236}">
                <a16:creationId xmlns:a16="http://schemas.microsoft.com/office/drawing/2014/main" id="{6D7AF0BC-08FB-B2CF-697D-29B0E2B3A79D}"/>
              </a:ext>
            </a:extLst>
          </p:cNvPr>
          <p:cNvPicPr>
            <a:picLocks noChangeAspect="1"/>
          </p:cNvPicPr>
          <p:nvPr/>
        </p:nvPicPr>
        <p:blipFill rotWithShape="1">
          <a:blip r:embed="rId3"/>
          <a:srcRect l="-823" t="24383" r="411" b="18519"/>
          <a:stretch/>
        </p:blipFill>
        <p:spPr>
          <a:xfrm>
            <a:off x="4983519" y="3854963"/>
            <a:ext cx="3193673" cy="2426279"/>
          </a:xfrm>
          <a:prstGeom prst="rect">
            <a:avLst/>
          </a:prstGeom>
        </p:spPr>
      </p:pic>
    </p:spTree>
    <p:extLst>
      <p:ext uri="{BB962C8B-B14F-4D97-AF65-F5344CB8AC3E}">
        <p14:creationId xmlns:p14="http://schemas.microsoft.com/office/powerpoint/2010/main" val="2442862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2" y="268310"/>
            <a:ext cx="8726525" cy="1296144"/>
          </a:xfrm>
        </p:spPr>
        <p:txBody>
          <a:bodyPr/>
          <a:lstStyle/>
          <a:p>
            <a:r>
              <a:rPr lang="en-GB" sz="4400" b="1">
                <a:solidFill>
                  <a:srgbClr val="FF0000"/>
                </a:solidFill>
              </a:rPr>
              <a:t>REGIONAL FOOTBALLERS</a:t>
            </a:r>
          </a:p>
        </p:txBody>
      </p:sp>
      <p:sp>
        <p:nvSpPr>
          <p:cNvPr id="7" name="TextBox 6"/>
          <p:cNvSpPr txBox="1"/>
          <p:nvPr/>
        </p:nvSpPr>
        <p:spPr>
          <a:xfrm>
            <a:off x="4499992" y="2029490"/>
            <a:ext cx="4032448" cy="67710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endParaRPr lang="en-GB" sz="2000"/>
          </a:p>
          <a:p>
            <a:endParaRPr lang="en-GB"/>
          </a:p>
        </p:txBody>
      </p:sp>
      <p:pic>
        <p:nvPicPr>
          <p:cNvPr id="3" name="Picture 3">
            <a:extLst>
              <a:ext uri="{FF2B5EF4-FFF2-40B4-BE49-F238E27FC236}">
                <a16:creationId xmlns:a16="http://schemas.microsoft.com/office/drawing/2014/main" id="{69A63E66-5EE8-A08A-8CF1-C00AC66AB081}"/>
              </a:ext>
            </a:extLst>
          </p:cNvPr>
          <p:cNvPicPr>
            <a:picLocks noChangeAspect="1"/>
          </p:cNvPicPr>
          <p:nvPr/>
        </p:nvPicPr>
        <p:blipFill>
          <a:blip r:embed="rId2"/>
          <a:stretch>
            <a:fillRect/>
          </a:stretch>
        </p:blipFill>
        <p:spPr>
          <a:xfrm>
            <a:off x="630217" y="2224296"/>
            <a:ext cx="3945787" cy="2793876"/>
          </a:xfrm>
          <a:prstGeom prst="rect">
            <a:avLst/>
          </a:prstGeom>
        </p:spPr>
      </p:pic>
      <p:sp>
        <p:nvSpPr>
          <p:cNvPr id="4" name="TextBox 3">
            <a:extLst>
              <a:ext uri="{FF2B5EF4-FFF2-40B4-BE49-F238E27FC236}">
                <a16:creationId xmlns:a16="http://schemas.microsoft.com/office/drawing/2014/main" id="{55D3AB35-5E78-5B9A-6A6D-913C91F588E4}"/>
              </a:ext>
            </a:extLst>
          </p:cNvPr>
          <p:cNvSpPr txBox="1"/>
          <p:nvPr/>
        </p:nvSpPr>
        <p:spPr>
          <a:xfrm>
            <a:off x="594370" y="5021780"/>
            <a:ext cx="4101186" cy="923330"/>
          </a:xfrm>
          <a:prstGeom prst="rect">
            <a:avLst/>
          </a:prstGeom>
          <a:noFill/>
          <a:ln>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Callum Hill, Tom Forster and Charlie Maxwell all successfully </a:t>
            </a:r>
            <a:r>
              <a:rPr lang="en-US" err="1"/>
              <a:t>trialled</a:t>
            </a:r>
            <a:r>
              <a:rPr lang="en-US"/>
              <a:t> for the Senior Dumfries &amp; Galloway Schools Football team. </a:t>
            </a:r>
          </a:p>
        </p:txBody>
      </p:sp>
      <p:pic>
        <p:nvPicPr>
          <p:cNvPr id="5" name="Picture 5" descr="Girls playing football on a field&#10;&#10;Description automatically generated">
            <a:extLst>
              <a:ext uri="{FF2B5EF4-FFF2-40B4-BE49-F238E27FC236}">
                <a16:creationId xmlns:a16="http://schemas.microsoft.com/office/drawing/2014/main" id="{15017065-224A-46C2-09D9-2ABABE227646}"/>
              </a:ext>
            </a:extLst>
          </p:cNvPr>
          <p:cNvPicPr>
            <a:picLocks noChangeAspect="1"/>
          </p:cNvPicPr>
          <p:nvPr/>
        </p:nvPicPr>
        <p:blipFill rotWithShape="1">
          <a:blip r:embed="rId3"/>
          <a:srcRect l="12035" t="359" r="34681" b="4233"/>
          <a:stretch/>
        </p:blipFill>
        <p:spPr>
          <a:xfrm>
            <a:off x="5101376" y="2251590"/>
            <a:ext cx="3478913" cy="2871024"/>
          </a:xfrm>
          <a:prstGeom prst="rect">
            <a:avLst/>
          </a:prstGeom>
        </p:spPr>
      </p:pic>
      <p:sp>
        <p:nvSpPr>
          <p:cNvPr id="8" name="TextBox 7">
            <a:extLst>
              <a:ext uri="{FF2B5EF4-FFF2-40B4-BE49-F238E27FC236}">
                <a16:creationId xmlns:a16="http://schemas.microsoft.com/office/drawing/2014/main" id="{2FC98B11-DF1D-C954-E5B3-FF72C9451C19}"/>
              </a:ext>
            </a:extLst>
          </p:cNvPr>
          <p:cNvSpPr txBox="1"/>
          <p:nvPr/>
        </p:nvSpPr>
        <p:spPr>
          <a:xfrm>
            <a:off x="4841346" y="5195125"/>
            <a:ext cx="4101186" cy="646331"/>
          </a:xfrm>
          <a:prstGeom prst="rect">
            <a:avLst/>
          </a:prstGeom>
          <a:noFill/>
          <a:ln>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Anna Newbould made the Senior Girls Dumfries &amp; Galloway Schools Football team. </a:t>
            </a:r>
          </a:p>
        </p:txBody>
      </p:sp>
    </p:spTree>
    <p:extLst>
      <p:ext uri="{BB962C8B-B14F-4D97-AF65-F5344CB8AC3E}">
        <p14:creationId xmlns:p14="http://schemas.microsoft.com/office/powerpoint/2010/main" val="11940600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93899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Player of the Year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6440" y="2492896"/>
            <a:ext cx="3168352" cy="3168352"/>
          </a:xfrm>
          <a:prstGeom prst="rect">
            <a:avLst/>
          </a:prstGeom>
        </p:spPr>
      </p:pic>
    </p:spTree>
    <p:extLst>
      <p:ext uri="{BB962C8B-B14F-4D97-AF65-F5344CB8AC3E}">
        <p14:creationId xmlns:p14="http://schemas.microsoft.com/office/powerpoint/2010/main" val="1857134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5A97D-F8F1-8DC0-4806-C4395B5BA721}"/>
              </a:ext>
            </a:extLst>
          </p:cNvPr>
          <p:cNvSpPr>
            <a:spLocks noGrp="1"/>
          </p:cNvSpPr>
          <p:nvPr>
            <p:ph type="title"/>
          </p:nvPr>
        </p:nvSpPr>
        <p:spPr>
          <a:xfrm>
            <a:off x="406901" y="162027"/>
            <a:ext cx="8679292" cy="1143000"/>
          </a:xfrm>
        </p:spPr>
        <p:txBody>
          <a:bodyPr/>
          <a:lstStyle/>
          <a:p>
            <a:r>
              <a:rPr lang="en-GB"/>
              <a:t>U16 Football – Team of the year shortlisted</a:t>
            </a:r>
          </a:p>
        </p:txBody>
      </p:sp>
      <p:sp>
        <p:nvSpPr>
          <p:cNvPr id="3" name="Content Placeholder 2">
            <a:extLst>
              <a:ext uri="{FF2B5EF4-FFF2-40B4-BE49-F238E27FC236}">
                <a16:creationId xmlns:a16="http://schemas.microsoft.com/office/drawing/2014/main" id="{FAB96C5F-9DDD-DA73-E294-11834D1A6DC8}"/>
              </a:ext>
            </a:extLst>
          </p:cNvPr>
          <p:cNvSpPr>
            <a:spLocks noGrp="1"/>
          </p:cNvSpPr>
          <p:nvPr>
            <p:ph sz="quarter" idx="13"/>
          </p:nvPr>
        </p:nvSpPr>
        <p:spPr/>
        <p:txBody>
          <a:bodyPr/>
          <a:lstStyle/>
          <a:p>
            <a:endParaRPr lang="en-GB"/>
          </a:p>
        </p:txBody>
      </p:sp>
      <p:pic>
        <p:nvPicPr>
          <p:cNvPr id="5" name="Picture 8" descr="A picture containing person, posing, team, group&#10;&#10;Description automatically generated">
            <a:extLst>
              <a:ext uri="{FF2B5EF4-FFF2-40B4-BE49-F238E27FC236}">
                <a16:creationId xmlns:a16="http://schemas.microsoft.com/office/drawing/2014/main" id="{89BD42A2-4EFB-6595-29C8-6EAA659286F5}"/>
              </a:ext>
            </a:extLst>
          </p:cNvPr>
          <p:cNvPicPr>
            <a:picLocks noChangeAspect="1"/>
          </p:cNvPicPr>
          <p:nvPr/>
        </p:nvPicPr>
        <p:blipFill rotWithShape="1">
          <a:blip r:embed="rId2"/>
          <a:srcRect l="-823" t="24383" r="411" b="18519"/>
          <a:stretch/>
        </p:blipFill>
        <p:spPr>
          <a:xfrm>
            <a:off x="694324" y="1651448"/>
            <a:ext cx="7388600" cy="4005268"/>
          </a:xfrm>
          <a:prstGeom prst="rect">
            <a:avLst/>
          </a:prstGeom>
        </p:spPr>
      </p:pic>
    </p:spTree>
    <p:extLst>
      <p:ext uri="{BB962C8B-B14F-4D97-AF65-F5344CB8AC3E}">
        <p14:creationId xmlns:p14="http://schemas.microsoft.com/office/powerpoint/2010/main" val="2131883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706948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9481" y="-3577"/>
            <a:ext cx="4309192" cy="1200329"/>
          </a:xfrm>
          <a:prstGeom prst="rect">
            <a:avLst/>
          </a:prstGeom>
          <a:noFill/>
        </p:spPr>
        <p:txBody>
          <a:bodyPr wrap="none" lIns="91440" tIns="45720" rIns="91440" bIns="45720">
            <a:spAutoFit/>
          </a:bodyPr>
          <a:lstStyle/>
          <a:p>
            <a:pPr algn="ctr"/>
            <a:r>
              <a:rPr lang="en-US" sz="7200">
                <a:ln w="18415" cmpd="sng">
                  <a:solidFill>
                    <a:srgbClr val="FFFFFF"/>
                  </a:solidFill>
                  <a:prstDash val="solid"/>
                </a:ln>
                <a:solidFill>
                  <a:srgbClr val="FFFFFF"/>
                </a:solidFill>
                <a:effectLst>
                  <a:outerShdw blurRad="63500" dir="3600000" algn="tl" rotWithShape="0">
                    <a:srgbClr val="000000">
                      <a:alpha val="70000"/>
                    </a:srgbClr>
                  </a:outerShdw>
                </a:effectLst>
              </a:rPr>
              <a:t>Who is this?</a:t>
            </a:r>
            <a:endParaRPr lang="en-US" sz="7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 name="Picture 3">
            <a:extLst>
              <a:ext uri="{FF2B5EF4-FFF2-40B4-BE49-F238E27FC236}">
                <a16:creationId xmlns:a16="http://schemas.microsoft.com/office/drawing/2014/main" id="{AA984A9B-FAE9-5F70-FD06-0C20EDFDE379}"/>
              </a:ext>
            </a:extLst>
          </p:cNvPr>
          <p:cNvPicPr>
            <a:picLocks noChangeAspect="1"/>
          </p:cNvPicPr>
          <p:nvPr/>
        </p:nvPicPr>
        <p:blipFill>
          <a:blip r:embed="rId3"/>
          <a:stretch>
            <a:fillRect/>
          </a:stretch>
        </p:blipFill>
        <p:spPr>
          <a:xfrm>
            <a:off x="1522499" y="1711544"/>
            <a:ext cx="6957151" cy="3911676"/>
          </a:xfrm>
          <a:prstGeom prst="rect">
            <a:avLst/>
          </a:prstGeom>
        </p:spPr>
      </p:pic>
    </p:spTree>
    <p:extLst>
      <p:ext uri="{BB962C8B-B14F-4D97-AF65-F5344CB8AC3E}">
        <p14:creationId xmlns:p14="http://schemas.microsoft.com/office/powerpoint/2010/main" val="3241295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2304" y="260648"/>
            <a:ext cx="8552184"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Rugby </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907246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6062" y="110169"/>
            <a:ext cx="6427040"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Maitland Pollock</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pic>
        <p:nvPicPr>
          <p:cNvPr id="3" name="Picture 3">
            <a:extLst>
              <a:ext uri="{FF2B5EF4-FFF2-40B4-BE49-F238E27FC236}">
                <a16:creationId xmlns:a16="http://schemas.microsoft.com/office/drawing/2014/main" id="{ACC7B7FD-A4B1-2DC8-2EC1-99750DFF8770}"/>
              </a:ext>
            </a:extLst>
          </p:cNvPr>
          <p:cNvPicPr>
            <a:picLocks noChangeAspect="1"/>
          </p:cNvPicPr>
          <p:nvPr/>
        </p:nvPicPr>
        <p:blipFill>
          <a:blip r:embed="rId2"/>
          <a:stretch>
            <a:fillRect/>
          </a:stretch>
        </p:blipFill>
        <p:spPr>
          <a:xfrm>
            <a:off x="1039195" y="1310942"/>
            <a:ext cx="3195810" cy="3195809"/>
          </a:xfrm>
          <a:prstGeom prst="rect">
            <a:avLst/>
          </a:prstGeom>
        </p:spPr>
      </p:pic>
      <p:pic>
        <p:nvPicPr>
          <p:cNvPr id="4" name="Picture 5">
            <a:extLst>
              <a:ext uri="{FF2B5EF4-FFF2-40B4-BE49-F238E27FC236}">
                <a16:creationId xmlns:a16="http://schemas.microsoft.com/office/drawing/2014/main" id="{53E21349-4F1D-22ED-A020-44A1BB631016}"/>
              </a:ext>
            </a:extLst>
          </p:cNvPr>
          <p:cNvPicPr>
            <a:picLocks noChangeAspect="1"/>
          </p:cNvPicPr>
          <p:nvPr/>
        </p:nvPicPr>
        <p:blipFill>
          <a:blip r:embed="rId3"/>
          <a:stretch>
            <a:fillRect/>
          </a:stretch>
        </p:blipFill>
        <p:spPr>
          <a:xfrm>
            <a:off x="6080756" y="104661"/>
            <a:ext cx="2780115" cy="4651872"/>
          </a:xfrm>
          <a:prstGeom prst="rect">
            <a:avLst/>
          </a:prstGeom>
        </p:spPr>
      </p:pic>
      <p:pic>
        <p:nvPicPr>
          <p:cNvPr id="6" name="Picture 6">
            <a:extLst>
              <a:ext uri="{FF2B5EF4-FFF2-40B4-BE49-F238E27FC236}">
                <a16:creationId xmlns:a16="http://schemas.microsoft.com/office/drawing/2014/main" id="{7AED2044-D399-9D7F-36C2-7D9E3B1D58FE}"/>
              </a:ext>
            </a:extLst>
          </p:cNvPr>
          <p:cNvPicPr>
            <a:picLocks noChangeAspect="1"/>
          </p:cNvPicPr>
          <p:nvPr/>
        </p:nvPicPr>
        <p:blipFill>
          <a:blip r:embed="rId4"/>
          <a:stretch>
            <a:fillRect/>
          </a:stretch>
        </p:blipFill>
        <p:spPr>
          <a:xfrm>
            <a:off x="1919689" y="4900666"/>
            <a:ext cx="5373477" cy="1780149"/>
          </a:xfrm>
          <a:prstGeom prst="rect">
            <a:avLst/>
          </a:prstGeom>
        </p:spPr>
      </p:pic>
    </p:spTree>
    <p:extLst>
      <p:ext uri="{BB962C8B-B14F-4D97-AF65-F5344CB8AC3E}">
        <p14:creationId xmlns:p14="http://schemas.microsoft.com/office/powerpoint/2010/main" val="30284376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2304" y="260648"/>
            <a:ext cx="8552184" cy="1200329"/>
          </a:xfrm>
          <a:prstGeom prst="rect">
            <a:avLst/>
          </a:prstGeom>
          <a:noFill/>
        </p:spPr>
        <p:txBody>
          <a:bodyPr wrap="square" lIns="91440" tIns="45720" rIns="91440" bIns="45720" anchor="t">
            <a:spAutoFit/>
          </a:bodyPr>
          <a:lstStyle/>
          <a:p>
            <a:r>
              <a:rPr lang="en-US" sz="7200" dirty="0">
                <a:ln w="18415" cmpd="sng">
                  <a:solidFill>
                    <a:srgbClr val="FF0000"/>
                  </a:solidFill>
                  <a:prstDash val="solid"/>
                </a:ln>
                <a:solidFill>
                  <a:srgbClr val="FF0000"/>
                </a:solidFill>
                <a:effectLst>
                  <a:outerShdw blurRad="63500" dir="3600000" algn="tl" rotWithShape="0">
                    <a:srgbClr val="000000">
                      <a:alpha val="70000"/>
                    </a:srgbClr>
                  </a:outerShdw>
                </a:effectLst>
              </a:rPr>
              <a:t>Rugby Under 14s/U16’s</a:t>
            </a:r>
            <a:endParaRPr lang="en-US" sz="7200" b="0" cap="none" spc="0" dirty="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pic>
        <p:nvPicPr>
          <p:cNvPr id="2" name="Picture 2" descr="A picture containing grass, sky, person, outdoor&#10;&#10;Description automatically generated">
            <a:extLst>
              <a:ext uri="{FF2B5EF4-FFF2-40B4-BE49-F238E27FC236}">
                <a16:creationId xmlns:a16="http://schemas.microsoft.com/office/drawing/2014/main" id="{267197A8-70A3-78A8-7DFC-E9AE5F4EC4F1}"/>
              </a:ext>
            </a:extLst>
          </p:cNvPr>
          <p:cNvPicPr>
            <a:picLocks noChangeAspect="1"/>
          </p:cNvPicPr>
          <p:nvPr/>
        </p:nvPicPr>
        <p:blipFill>
          <a:blip r:embed="rId2"/>
          <a:stretch>
            <a:fillRect/>
          </a:stretch>
        </p:blipFill>
        <p:spPr>
          <a:xfrm>
            <a:off x="298174" y="2201518"/>
            <a:ext cx="4164495" cy="3130826"/>
          </a:xfrm>
          <a:prstGeom prst="rect">
            <a:avLst/>
          </a:prstGeom>
        </p:spPr>
      </p:pic>
      <p:pic>
        <p:nvPicPr>
          <p:cNvPr id="3" name="Picture 3" descr="A picture containing grass, sky, outdoor, person&#10;&#10;Description automatically generated">
            <a:extLst>
              <a:ext uri="{FF2B5EF4-FFF2-40B4-BE49-F238E27FC236}">
                <a16:creationId xmlns:a16="http://schemas.microsoft.com/office/drawing/2014/main" id="{F8344321-B833-7A7A-A71A-511BB19EBDB0}"/>
              </a:ext>
            </a:extLst>
          </p:cNvPr>
          <p:cNvPicPr>
            <a:picLocks noChangeAspect="1"/>
          </p:cNvPicPr>
          <p:nvPr/>
        </p:nvPicPr>
        <p:blipFill>
          <a:blip r:embed="rId3"/>
          <a:stretch>
            <a:fillRect/>
          </a:stretch>
        </p:blipFill>
        <p:spPr>
          <a:xfrm>
            <a:off x="4641574" y="2201517"/>
            <a:ext cx="4164495" cy="3130826"/>
          </a:xfrm>
          <a:prstGeom prst="rect">
            <a:avLst/>
          </a:prstGeom>
        </p:spPr>
      </p:pic>
    </p:spTree>
    <p:extLst>
      <p:ext uri="{BB962C8B-B14F-4D97-AF65-F5344CB8AC3E}">
        <p14:creationId xmlns:p14="http://schemas.microsoft.com/office/powerpoint/2010/main" val="1722170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116632"/>
            <a:ext cx="6984776" cy="193899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Player of the Year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28" y="1993404"/>
            <a:ext cx="3168352" cy="3168352"/>
          </a:xfrm>
          <a:prstGeom prst="rect">
            <a:avLst/>
          </a:prstGeom>
        </p:spPr>
      </p:pic>
    </p:spTree>
    <p:extLst>
      <p:ext uri="{BB962C8B-B14F-4D97-AF65-F5344CB8AC3E}">
        <p14:creationId xmlns:p14="http://schemas.microsoft.com/office/powerpoint/2010/main" val="15328720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sky, grass, outdoor, red&#10;&#10;Description automatically generated">
            <a:extLst>
              <a:ext uri="{FF2B5EF4-FFF2-40B4-BE49-F238E27FC236}">
                <a16:creationId xmlns:a16="http://schemas.microsoft.com/office/drawing/2014/main" id="{494D8ACB-610B-5F78-4415-CB86F11A30C1}"/>
              </a:ext>
            </a:extLst>
          </p:cNvPr>
          <p:cNvPicPr>
            <a:picLocks noChangeAspect="1"/>
          </p:cNvPicPr>
          <p:nvPr/>
        </p:nvPicPr>
        <p:blipFill>
          <a:blip r:embed="rId2"/>
          <a:stretch>
            <a:fillRect/>
          </a:stretch>
        </p:blipFill>
        <p:spPr>
          <a:xfrm>
            <a:off x="1286017" y="1649626"/>
            <a:ext cx="6707099" cy="4268197"/>
          </a:xfrm>
          <a:prstGeom prst="rect">
            <a:avLst/>
          </a:prstGeom>
        </p:spPr>
      </p:pic>
      <p:sp>
        <p:nvSpPr>
          <p:cNvPr id="9" name="Title 1">
            <a:extLst>
              <a:ext uri="{FF2B5EF4-FFF2-40B4-BE49-F238E27FC236}">
                <a16:creationId xmlns:a16="http://schemas.microsoft.com/office/drawing/2014/main" id="{BEE6927E-60BF-1052-7B93-2098D815656B}"/>
              </a:ext>
            </a:extLst>
          </p:cNvPr>
          <p:cNvSpPr txBox="1">
            <a:spLocks/>
          </p:cNvSpPr>
          <p:nvPr/>
        </p:nvSpPr>
        <p:spPr>
          <a:xfrm>
            <a:off x="564557" y="353465"/>
            <a:ext cx="8014888" cy="726340"/>
          </a:xfrm>
          <a:prstGeom prst="rect">
            <a:avLst/>
          </a:prstGeom>
        </p:spPr>
        <p:txBody>
          <a:bodyPr lIns="91440" tIns="45720" rIns="91440" bIns="45720" anchor="t"/>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U14 GIRLS – Team of the year shortlisted</a:t>
            </a:r>
          </a:p>
        </p:txBody>
      </p:sp>
    </p:spTree>
    <p:extLst>
      <p:ext uri="{BB962C8B-B14F-4D97-AF65-F5344CB8AC3E}">
        <p14:creationId xmlns:p14="http://schemas.microsoft.com/office/powerpoint/2010/main" val="30868517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726525" cy="1296144"/>
          </a:xfrm>
        </p:spPr>
        <p:txBody>
          <a:bodyPr/>
          <a:lstStyle/>
          <a:p>
            <a:r>
              <a:rPr lang="en-GB" sz="4400" b="1">
                <a:solidFill>
                  <a:srgbClr val="FF0000"/>
                </a:solidFill>
              </a:rPr>
              <a:t>IMOGEN SPENCE</a:t>
            </a:r>
          </a:p>
        </p:txBody>
      </p:sp>
      <p:sp>
        <p:nvSpPr>
          <p:cNvPr id="7" name="TextBox 6"/>
          <p:cNvSpPr txBox="1"/>
          <p:nvPr/>
        </p:nvSpPr>
        <p:spPr>
          <a:xfrm>
            <a:off x="5736445" y="1353754"/>
            <a:ext cx="2795995" cy="443198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400"/>
              <a:t>U16s Scotland Develop Squad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Captained Biggar to U16 Scottish Youth Cup Final</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Imogen captained her team for the win and Player of the Match </a:t>
            </a:r>
          </a:p>
          <a:p>
            <a:endParaRPr lang="en-GB"/>
          </a:p>
        </p:txBody>
      </p:sp>
      <p:pic>
        <p:nvPicPr>
          <p:cNvPr id="5" name="Picture 5" descr="A picture containing person, grass, outdoor, athletic game&#10;&#10;Description automatically generated">
            <a:extLst>
              <a:ext uri="{FF2B5EF4-FFF2-40B4-BE49-F238E27FC236}">
                <a16:creationId xmlns:a16="http://schemas.microsoft.com/office/drawing/2014/main" id="{6B8D69F1-F58B-E9C5-8E72-D7B9539C916D}"/>
              </a:ext>
            </a:extLst>
          </p:cNvPr>
          <p:cNvPicPr>
            <a:picLocks noChangeAspect="1"/>
          </p:cNvPicPr>
          <p:nvPr/>
        </p:nvPicPr>
        <p:blipFill>
          <a:blip r:embed="rId2"/>
          <a:stretch>
            <a:fillRect/>
          </a:stretch>
        </p:blipFill>
        <p:spPr>
          <a:xfrm>
            <a:off x="497457" y="2025770"/>
            <a:ext cx="5014822" cy="3338422"/>
          </a:xfrm>
          <a:prstGeom prst="rect">
            <a:avLst/>
          </a:prstGeom>
        </p:spPr>
      </p:pic>
    </p:spTree>
    <p:extLst>
      <p:ext uri="{BB962C8B-B14F-4D97-AF65-F5344CB8AC3E}">
        <p14:creationId xmlns:p14="http://schemas.microsoft.com/office/powerpoint/2010/main" val="1280740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5974428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S4 Presentation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28" y="1993404"/>
            <a:ext cx="3168352" cy="3168352"/>
          </a:xfrm>
          <a:prstGeom prst="rect">
            <a:avLst/>
          </a:prstGeom>
        </p:spPr>
      </p:pic>
    </p:spTree>
    <p:extLst>
      <p:ext uri="{BB962C8B-B14F-4D97-AF65-F5344CB8AC3E}">
        <p14:creationId xmlns:p14="http://schemas.microsoft.com/office/powerpoint/2010/main" val="2992218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28677337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39019"/>
            <a:ext cx="5586258" cy="1154162"/>
          </a:xfrm>
          <a:prstGeom prst="rect">
            <a:avLst/>
          </a:prstGeom>
          <a:noFill/>
        </p:spPr>
        <p:txBody>
          <a:bodyPr wrap="square" lIns="91440" tIns="45720" rIns="91440" bIns="45720" anchor="t">
            <a:spAutoFit/>
          </a:bodyPr>
          <a:lstStyle/>
          <a:p>
            <a:r>
              <a:rPr lang="en-US" sz="6900">
                <a:ln w="18415" cmpd="sng">
                  <a:solidFill>
                    <a:srgbClr val="FF0000"/>
                  </a:solidFill>
                  <a:prstDash val="solid"/>
                </a:ln>
                <a:solidFill>
                  <a:srgbClr val="FF0000"/>
                </a:solidFill>
                <a:effectLst>
                  <a:outerShdw blurRad="63500" dir="3600000" algn="tl" rotWithShape="0">
                    <a:srgbClr val="000000">
                      <a:alpha val="70000"/>
                    </a:srgbClr>
                  </a:outerShdw>
                </a:effectLst>
              </a:rPr>
              <a:t>Sommer Dean</a:t>
            </a:r>
            <a:endParaRPr lang="en-US" sz="69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4297739" y="1519526"/>
            <a:ext cx="4392488" cy="369332"/>
          </a:xfrm>
          <a:prstGeom prst="rect">
            <a:avLst/>
          </a:prstGeom>
          <a:noFill/>
        </p:spPr>
        <p:txBody>
          <a:bodyPr wrap="square" lIns="91440" tIns="45720" rIns="91440" bIns="45720" rtlCol="0" anchor="t">
            <a:spAutoFit/>
          </a:bodyPr>
          <a:lstStyle/>
          <a:p>
            <a:endParaRPr lang="en-GB"/>
          </a:p>
        </p:txBody>
      </p:sp>
      <p:sp>
        <p:nvSpPr>
          <p:cNvPr id="3" name="TextBox 2"/>
          <p:cNvSpPr txBox="1"/>
          <p:nvPr/>
        </p:nvSpPr>
        <p:spPr>
          <a:xfrm>
            <a:off x="2765042" y="2276872"/>
            <a:ext cx="2212032" cy="1477328"/>
          </a:xfrm>
          <a:prstGeom prst="rect">
            <a:avLst/>
          </a:prstGeom>
          <a:noFill/>
        </p:spPr>
        <p:txBody>
          <a:bodyPr wrap="square" rtlCol="0">
            <a:spAutoFit/>
          </a:bodyP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2" name="Picture 6" descr="Text&#10;&#10;Description automatically generated">
            <a:extLst>
              <a:ext uri="{FF2B5EF4-FFF2-40B4-BE49-F238E27FC236}">
                <a16:creationId xmlns:a16="http://schemas.microsoft.com/office/drawing/2014/main" id="{A96ABE47-0A0E-E513-5C2C-9655940DDD5C}"/>
              </a:ext>
            </a:extLst>
          </p:cNvPr>
          <p:cNvPicPr>
            <a:picLocks noChangeAspect="1"/>
          </p:cNvPicPr>
          <p:nvPr/>
        </p:nvPicPr>
        <p:blipFill>
          <a:blip r:embed="rId2"/>
          <a:stretch>
            <a:fillRect/>
          </a:stretch>
        </p:blipFill>
        <p:spPr>
          <a:xfrm>
            <a:off x="560064" y="1428121"/>
            <a:ext cx="3459296" cy="4662889"/>
          </a:xfrm>
          <a:prstGeom prst="rect">
            <a:avLst/>
          </a:prstGeom>
        </p:spPr>
      </p:pic>
      <p:sp>
        <p:nvSpPr>
          <p:cNvPr id="4" name="TextBox 3">
            <a:extLst>
              <a:ext uri="{FF2B5EF4-FFF2-40B4-BE49-F238E27FC236}">
                <a16:creationId xmlns:a16="http://schemas.microsoft.com/office/drawing/2014/main" id="{A5E7C02C-0E3C-1626-4BE6-2AD2C08557CF}"/>
              </a:ext>
            </a:extLst>
          </p:cNvPr>
          <p:cNvSpPr txBox="1"/>
          <p:nvPr/>
        </p:nvSpPr>
        <p:spPr>
          <a:xfrm>
            <a:off x="4568897" y="2278758"/>
            <a:ext cx="345692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rgbClr val="FFFF00"/>
                </a:solidFill>
              </a:rPr>
              <a:t>Highlights</a:t>
            </a:r>
          </a:p>
          <a:p>
            <a:pPr marL="285750" indent="-285750">
              <a:buFont typeface="Arial"/>
              <a:buChar char="•"/>
            </a:pPr>
            <a:endParaRPr lang="en-GB" dirty="0">
              <a:solidFill>
                <a:srgbClr val="FFFF00"/>
              </a:solidFill>
            </a:endParaRPr>
          </a:p>
          <a:p>
            <a:pPr marL="285750" indent="-285750">
              <a:buFont typeface="Arial"/>
              <a:buChar char="•"/>
            </a:pPr>
            <a:r>
              <a:rPr lang="en-GB" dirty="0">
                <a:solidFill>
                  <a:srgbClr val="FFFF00"/>
                </a:solidFill>
              </a:rPr>
              <a:t>4th in beam finals at the Senior Scottish Championships</a:t>
            </a:r>
            <a:endParaRPr lang="en-US">
              <a:solidFill>
                <a:srgbClr val="FFFF00"/>
              </a:solidFill>
            </a:endParaRPr>
          </a:p>
          <a:p>
            <a:endParaRPr lang="en-GB" dirty="0">
              <a:solidFill>
                <a:srgbClr val="FFFF00"/>
              </a:solidFill>
            </a:endParaRPr>
          </a:p>
          <a:p>
            <a:pPr marL="285750" indent="-285750">
              <a:buFont typeface="Arial"/>
              <a:buChar char="•"/>
            </a:pPr>
            <a:r>
              <a:rPr lang="en-GB" dirty="0">
                <a:solidFill>
                  <a:srgbClr val="FFFF00"/>
                </a:solidFill>
              </a:rPr>
              <a:t>Top 15 finish all round at the Scottish Championships</a:t>
            </a:r>
          </a:p>
          <a:p>
            <a:endParaRPr lang="en-GB" dirty="0">
              <a:solidFill>
                <a:srgbClr val="FFFF00"/>
              </a:solidFill>
            </a:endParaRPr>
          </a:p>
          <a:p>
            <a:pPr marL="285750" indent="-285750">
              <a:buFont typeface="Arial"/>
              <a:buChar char="•"/>
            </a:pPr>
            <a:r>
              <a:rPr lang="en-GB" dirty="0">
                <a:solidFill>
                  <a:srgbClr val="FFFF00"/>
                </a:solidFill>
              </a:rPr>
              <a:t>Coaching qualification Level 1 through Scottish Gymnastics</a:t>
            </a:r>
          </a:p>
        </p:txBody>
      </p:sp>
    </p:spTree>
    <p:extLst>
      <p:ext uri="{BB962C8B-B14F-4D97-AF65-F5344CB8AC3E}">
        <p14:creationId xmlns:p14="http://schemas.microsoft.com/office/powerpoint/2010/main" val="42472628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9943" r="19714" b="-1"/>
          <a:stretch/>
        </p:blipFill>
        <p:spPr>
          <a:xfrm>
            <a:off x="609600" y="1600200"/>
            <a:ext cx="3733800" cy="4114800"/>
          </a:xfrm>
          <a:prstGeom prst="rect">
            <a:avLst/>
          </a:prstGeom>
          <a:noFill/>
        </p:spPr>
      </p:pic>
      <p:sp>
        <p:nvSpPr>
          <p:cNvPr id="6" name="TextBox 5"/>
          <p:cNvSpPr txBox="1"/>
          <p:nvPr/>
        </p:nvSpPr>
        <p:spPr>
          <a:xfrm>
            <a:off x="4800600" y="1715219"/>
            <a:ext cx="3733800" cy="4114800"/>
          </a:xfrm>
          <a:prstGeom prst="rect">
            <a:avLst/>
          </a:prstGeom>
        </p:spPr>
        <p:txBody>
          <a:bodyPr vert="horz" lIns="91440" tIns="45720" rIns="91440" bIns="45720" rtlCol="0" anchor="t">
            <a:normAutofit/>
          </a:bodyPr>
          <a:lstStyle/>
          <a:p>
            <a:pPr marL="342900" indent="-342900">
              <a:spcBef>
                <a:spcPct val="20000"/>
              </a:spcBef>
              <a:spcAft>
                <a:spcPts val="600"/>
              </a:spcAft>
              <a:buClr>
                <a:schemeClr val="tx2"/>
              </a:buClr>
              <a:buFont typeface="Arial" pitchFamily="34" charset="0"/>
              <a:buChar char="•"/>
            </a:pPr>
            <a:r>
              <a:rPr lang="en-US" sz="2800" spc="30"/>
              <a:t>Classical</a:t>
            </a:r>
            <a:endParaRPr lang="en-US"/>
          </a:p>
          <a:p>
            <a:pPr marL="342900" indent="-342900">
              <a:spcBef>
                <a:spcPct val="20000"/>
              </a:spcBef>
              <a:spcAft>
                <a:spcPts val="600"/>
              </a:spcAft>
              <a:buClr>
                <a:schemeClr val="tx2"/>
              </a:buClr>
              <a:buFont typeface="Arial" pitchFamily="34" charset="0"/>
              <a:buChar char="•"/>
            </a:pPr>
            <a:r>
              <a:rPr lang="en-US" sz="2800" spc="30"/>
              <a:t>Ballroom </a:t>
            </a:r>
            <a:endParaRPr lang="en-US"/>
          </a:p>
          <a:p>
            <a:pPr marL="342900" indent="-342900">
              <a:spcBef>
                <a:spcPct val="20000"/>
              </a:spcBef>
              <a:spcAft>
                <a:spcPts val="600"/>
              </a:spcAft>
              <a:buClr>
                <a:schemeClr val="tx2"/>
              </a:buClr>
              <a:buFont typeface="Arial" pitchFamily="34" charset="0"/>
              <a:buChar char="•"/>
            </a:pPr>
            <a:r>
              <a:rPr lang="en-US" sz="2800" spc="30"/>
              <a:t>Latin</a:t>
            </a:r>
            <a:endParaRPr lang="en-US"/>
          </a:p>
          <a:p>
            <a:pPr marL="342900" indent="-342900">
              <a:spcBef>
                <a:spcPct val="20000"/>
              </a:spcBef>
              <a:spcAft>
                <a:spcPts val="600"/>
              </a:spcAft>
              <a:buClr>
                <a:schemeClr val="tx2"/>
              </a:buClr>
              <a:buFont typeface="Arial" pitchFamily="34" charset="0"/>
              <a:buChar char="•"/>
            </a:pPr>
            <a:r>
              <a:rPr lang="en-US" sz="2800" spc="30"/>
              <a:t>Highland Dance </a:t>
            </a:r>
          </a:p>
          <a:p>
            <a:pPr marL="342900" indent="-342900">
              <a:spcBef>
                <a:spcPct val="20000"/>
              </a:spcBef>
              <a:spcAft>
                <a:spcPts val="600"/>
              </a:spcAft>
              <a:buClr>
                <a:schemeClr val="tx2"/>
              </a:buClr>
              <a:buFont typeface="Arial" pitchFamily="34" charset="0"/>
              <a:buChar char="•"/>
            </a:pPr>
            <a:r>
              <a:rPr lang="en-US" sz="2800" spc="30"/>
              <a:t>Jazz </a:t>
            </a:r>
          </a:p>
          <a:p>
            <a:pPr marL="342900" indent="-342900">
              <a:spcBef>
                <a:spcPct val="20000"/>
              </a:spcBef>
              <a:spcAft>
                <a:spcPts val="600"/>
              </a:spcAft>
              <a:buClr>
                <a:schemeClr val="tx2"/>
              </a:buClr>
              <a:buFont typeface="Arial" pitchFamily="34" charset="0"/>
              <a:buChar char="•"/>
            </a:pPr>
            <a:r>
              <a:rPr lang="en-US" sz="2800" spc="30"/>
              <a:t>Ballet</a:t>
            </a:r>
          </a:p>
          <a:p>
            <a:pPr marL="457200" indent="-457200">
              <a:spcBef>
                <a:spcPct val="20000"/>
              </a:spcBef>
              <a:spcAft>
                <a:spcPts val="600"/>
              </a:spcAft>
              <a:buClr>
                <a:schemeClr val="tx2"/>
              </a:buClr>
              <a:buFont typeface="Arial" pitchFamily="34" charset="0"/>
              <a:buChar char="•"/>
            </a:pPr>
            <a:endParaRPr lang="en-US" sz="1700" spc="30"/>
          </a:p>
          <a:p>
            <a:pPr>
              <a:spcBef>
                <a:spcPct val="20000"/>
              </a:spcBef>
              <a:spcAft>
                <a:spcPts val="600"/>
              </a:spcAft>
              <a:buClr>
                <a:schemeClr val="tx2"/>
              </a:buClr>
              <a:buFont typeface="Arial" pitchFamily="34" charset="0"/>
              <a:buChar char="•"/>
            </a:pPr>
            <a:endParaRPr lang="en-US" sz="1700" spc="30"/>
          </a:p>
        </p:txBody>
      </p:sp>
      <p:sp>
        <p:nvSpPr>
          <p:cNvPr id="5" name="Rectangle 4"/>
          <p:cNvSpPr/>
          <p:nvPr/>
        </p:nvSpPr>
        <p:spPr>
          <a:xfrm>
            <a:off x="609600" y="274638"/>
            <a:ext cx="7924800" cy="1143000"/>
          </a:xfrm>
          <a:prstGeom prst="rect">
            <a:avLst/>
          </a:prstGeom>
        </p:spPr>
        <p:txBody>
          <a:bodyPr vert="horz" lIns="91440" tIns="45720" rIns="91440" bIns="45720" rtlCol="0" anchor="b" anchorCtr="0">
            <a:normAutofit/>
          </a:bodyPr>
          <a:lstStyle/>
          <a:p>
            <a:pPr>
              <a:spcBef>
                <a:spcPct val="0"/>
              </a:spcBef>
              <a:spcAft>
                <a:spcPts val="600"/>
              </a:spcAft>
            </a:pPr>
            <a:endParaRPr lang="en-US" sz="3000" b="0" kern="1200" cap="all" spc="50" baseline="0">
              <a:ln w="18415" cmpd="sng">
                <a:solidFill>
                  <a:srgbClr val="FF0000"/>
                </a:solidFill>
                <a:prstDash val="solid"/>
              </a:ln>
              <a:effectLst>
                <a:outerShdw blurRad="63500" dir="3600000" algn="tl" rotWithShape="0">
                  <a:srgbClr val="000000">
                    <a:alpha val="70000"/>
                  </a:srgbClr>
                </a:outerShdw>
              </a:effectLst>
              <a:latin typeface="+mj-lt"/>
              <a:ea typeface="+mj-ea"/>
              <a:cs typeface="+mj-cs"/>
            </a:endParaRPr>
          </a:p>
        </p:txBody>
      </p:sp>
      <p:sp>
        <p:nvSpPr>
          <p:cNvPr id="3" name="Rectangle 2">
            <a:extLst>
              <a:ext uri="{FF2B5EF4-FFF2-40B4-BE49-F238E27FC236}">
                <a16:creationId xmlns:a16="http://schemas.microsoft.com/office/drawing/2014/main" id="{99C9244B-2CDF-5B83-2E89-CED045795535}"/>
              </a:ext>
            </a:extLst>
          </p:cNvPr>
          <p:cNvSpPr/>
          <p:nvPr/>
        </p:nvSpPr>
        <p:spPr>
          <a:xfrm>
            <a:off x="412304" y="260648"/>
            <a:ext cx="8552184"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Dance</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039733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825"/>
            <a:ext cx="5586258" cy="1154162"/>
          </a:xfrm>
          <a:prstGeom prst="rect">
            <a:avLst/>
          </a:prstGeom>
          <a:noFill/>
        </p:spPr>
        <p:txBody>
          <a:bodyPr wrap="square" lIns="91440" tIns="45720" rIns="91440" bIns="45720" anchor="t">
            <a:spAutoFit/>
          </a:bodyPr>
          <a:lstStyle/>
          <a:p>
            <a:r>
              <a:rPr lang="en-US" sz="6900">
                <a:ln w="18415" cmpd="sng">
                  <a:solidFill>
                    <a:srgbClr val="FF0000"/>
                  </a:solidFill>
                  <a:prstDash val="solid"/>
                </a:ln>
                <a:solidFill>
                  <a:srgbClr val="FF0000"/>
                </a:solidFill>
                <a:effectLst>
                  <a:outerShdw blurRad="63500" dir="3600000" algn="tl" rotWithShape="0">
                    <a:srgbClr val="000000">
                      <a:alpha val="70000"/>
                    </a:srgbClr>
                  </a:outerShdw>
                </a:effectLst>
              </a:rPr>
              <a:t>Freya Callander</a:t>
            </a:r>
            <a:endParaRPr lang="en-US" sz="69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4297739" y="1519526"/>
            <a:ext cx="4392488" cy="369332"/>
          </a:xfrm>
          <a:prstGeom prst="rect">
            <a:avLst/>
          </a:prstGeom>
          <a:noFill/>
        </p:spPr>
        <p:txBody>
          <a:bodyPr wrap="square" lIns="91440" tIns="45720" rIns="91440" bIns="45720" rtlCol="0" anchor="t">
            <a:spAutoFit/>
          </a:bodyPr>
          <a:lstStyle/>
          <a:p>
            <a:endParaRPr lang="en-GB"/>
          </a:p>
        </p:txBody>
      </p:sp>
      <p:sp>
        <p:nvSpPr>
          <p:cNvPr id="3" name="TextBox 2"/>
          <p:cNvSpPr txBox="1"/>
          <p:nvPr/>
        </p:nvSpPr>
        <p:spPr>
          <a:xfrm>
            <a:off x="3575506" y="1558180"/>
            <a:ext cx="5159389" cy="5724644"/>
          </a:xfrm>
          <a:prstGeom prst="rect">
            <a:avLst/>
          </a:prstGeom>
          <a:noFill/>
        </p:spPr>
        <p:txBody>
          <a:bodyPr wrap="square" lIns="91440" tIns="45720" rIns="91440" bIns="45720" rtlCol="0" anchor="t">
            <a:spAutoFit/>
          </a:bodyPr>
          <a:lstStyle/>
          <a:p>
            <a:r>
              <a:rPr lang="en-GB" sz="2000" dirty="0">
                <a:solidFill>
                  <a:srgbClr val="FFFF00"/>
                </a:solidFill>
                <a:ea typeface="+mn-lt"/>
                <a:cs typeface="+mn-lt"/>
              </a:rPr>
              <a:t>Highlights</a:t>
            </a:r>
          </a:p>
          <a:p>
            <a:endParaRPr lang="en-GB" sz="2000" dirty="0">
              <a:solidFill>
                <a:srgbClr val="FFFF00"/>
              </a:solidFill>
              <a:ea typeface="+mn-lt"/>
              <a:cs typeface="+mn-lt"/>
            </a:endParaRPr>
          </a:p>
          <a:p>
            <a:pPr marL="285750" indent="-285750">
              <a:buFont typeface="Arial" panose="020B0604020202020204" pitchFamily="34" charset="0"/>
              <a:buChar char="•"/>
            </a:pPr>
            <a:r>
              <a:rPr lang="en-GB" sz="2000" dirty="0">
                <a:solidFill>
                  <a:srgbClr val="FFFF00"/>
                </a:solidFill>
                <a:ea typeface="+mn-lt"/>
                <a:cs typeface="+mn-lt"/>
              </a:rPr>
              <a:t>Selected to dance at Braemar Highland Gathering for the new King</a:t>
            </a:r>
            <a:endParaRPr lang="en-GB" sz="2000" dirty="0">
              <a:solidFill>
                <a:srgbClr val="FFFF00"/>
              </a:solidFill>
            </a:endParaRPr>
          </a:p>
          <a:p>
            <a:pPr marL="285750" indent="-285750">
              <a:buFont typeface="Arial" panose="020B0604020202020204" pitchFamily="34" charset="0"/>
              <a:buChar char="•"/>
            </a:pPr>
            <a:endParaRPr lang="en-GB" sz="2000" dirty="0">
              <a:solidFill>
                <a:srgbClr val="FFFF00"/>
              </a:solidFill>
              <a:ea typeface="+mn-lt"/>
              <a:cs typeface="+mn-lt"/>
            </a:endParaRPr>
          </a:p>
          <a:p>
            <a:pPr marL="285750" indent="-285750">
              <a:buFont typeface="Arial" panose="020B0604020202020204" pitchFamily="34" charset="0"/>
              <a:buChar char="•"/>
            </a:pPr>
            <a:r>
              <a:rPr lang="en-GB" sz="2000" dirty="0">
                <a:solidFill>
                  <a:srgbClr val="FFFF00"/>
                </a:solidFill>
                <a:ea typeface="+mn-lt"/>
                <a:cs typeface="+mn-lt"/>
              </a:rPr>
              <a:t>Place in both Scottish Open and Scottish National Championships at </a:t>
            </a:r>
            <a:r>
              <a:rPr lang="en-GB" sz="2000" dirty="0" err="1">
                <a:solidFill>
                  <a:srgbClr val="FFFF00"/>
                </a:solidFill>
                <a:ea typeface="+mn-lt"/>
                <a:cs typeface="+mn-lt"/>
              </a:rPr>
              <a:t>Cowall</a:t>
            </a:r>
            <a:r>
              <a:rPr lang="en-GB" sz="2000" dirty="0">
                <a:solidFill>
                  <a:srgbClr val="FFFF00"/>
                </a:solidFill>
                <a:ea typeface="+mn-lt"/>
                <a:cs typeface="+mn-lt"/>
              </a:rPr>
              <a:t> </a:t>
            </a:r>
          </a:p>
          <a:p>
            <a:pPr marL="285750" indent="-285750">
              <a:buFont typeface="Arial" panose="020B0604020202020204" pitchFamily="34" charset="0"/>
              <a:buChar char="•"/>
            </a:pPr>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rPr>
              <a:t>North American Championship placer</a:t>
            </a:r>
          </a:p>
          <a:p>
            <a:pPr marL="285750" indent="-285750">
              <a:buFont typeface="Arial" panose="020B0604020202020204" pitchFamily="34" charset="0"/>
              <a:buChar char="•"/>
            </a:pPr>
            <a:endParaRPr lang="en-GB" sz="2000" dirty="0">
              <a:solidFill>
                <a:srgbClr val="FFFF00"/>
              </a:solidFill>
              <a:ea typeface="+mn-lt"/>
              <a:cs typeface="+mn-lt"/>
            </a:endParaRPr>
          </a:p>
          <a:p>
            <a:pPr marL="285750" indent="-285750">
              <a:buFont typeface="Arial" panose="020B0604020202020204" pitchFamily="34" charset="0"/>
              <a:buChar char="•"/>
            </a:pPr>
            <a:r>
              <a:rPr lang="en-GB" sz="2000" dirty="0">
                <a:solidFill>
                  <a:srgbClr val="FFFF00"/>
                </a:solidFill>
                <a:ea typeface="+mn-lt"/>
                <a:cs typeface="+mn-lt"/>
              </a:rPr>
              <a:t>Distinction in G8 Theory Exam - Highland</a:t>
            </a:r>
          </a:p>
          <a:p>
            <a:pPr marL="285750" indent="-285750">
              <a:buFont typeface="Arial" panose="020B0604020202020204" pitchFamily="34" charset="0"/>
              <a:buChar char="•"/>
            </a:pPr>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rPr>
              <a:t>Distinction in G4 RAD Ballet Exam </a:t>
            </a:r>
          </a:p>
          <a:p>
            <a:pPr marL="285750" indent="-285750">
              <a:buFont typeface="Arial" panose="020B0604020202020204" pitchFamily="34" charset="0"/>
              <a:buChar char="•"/>
            </a:pPr>
            <a:endParaRPr lang="en-GB" sz="1600" dirty="0">
              <a:solidFill>
                <a:srgbClr val="FFFF0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2" name="Picture 6" descr="A picture containing tree, outdoor, grass, ground&#10;&#10;Description automatically generated">
            <a:extLst>
              <a:ext uri="{FF2B5EF4-FFF2-40B4-BE49-F238E27FC236}">
                <a16:creationId xmlns:a16="http://schemas.microsoft.com/office/drawing/2014/main" id="{2E815617-DDDB-32E7-E4F2-8DE14971C6E3}"/>
              </a:ext>
            </a:extLst>
          </p:cNvPr>
          <p:cNvPicPr>
            <a:picLocks noChangeAspect="1"/>
          </p:cNvPicPr>
          <p:nvPr/>
        </p:nvPicPr>
        <p:blipFill>
          <a:blip r:embed="rId2"/>
          <a:stretch>
            <a:fillRect/>
          </a:stretch>
        </p:blipFill>
        <p:spPr>
          <a:xfrm>
            <a:off x="368060" y="1600200"/>
            <a:ext cx="3073879" cy="4088920"/>
          </a:xfrm>
          <a:prstGeom prst="rect">
            <a:avLst/>
          </a:prstGeom>
        </p:spPr>
      </p:pic>
    </p:spTree>
    <p:extLst>
      <p:ext uri="{BB962C8B-B14F-4D97-AF65-F5344CB8AC3E}">
        <p14:creationId xmlns:p14="http://schemas.microsoft.com/office/powerpoint/2010/main" val="3950933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3795444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39019"/>
            <a:ext cx="5586258" cy="1154162"/>
          </a:xfrm>
          <a:prstGeom prst="rect">
            <a:avLst/>
          </a:prstGeom>
          <a:noFill/>
        </p:spPr>
        <p:txBody>
          <a:bodyPr wrap="square" lIns="91440" tIns="45720" rIns="91440" bIns="45720" anchor="t">
            <a:spAutoFit/>
          </a:bodyPr>
          <a:lstStyle/>
          <a:p>
            <a:r>
              <a:rPr lang="en-US" sz="6900">
                <a:ln w="18415" cmpd="sng">
                  <a:solidFill>
                    <a:srgbClr val="FF0000"/>
                  </a:solidFill>
                  <a:prstDash val="solid"/>
                </a:ln>
                <a:solidFill>
                  <a:srgbClr val="FF0000"/>
                </a:solidFill>
                <a:effectLst>
                  <a:outerShdw blurRad="63500" dir="3600000" algn="tl" rotWithShape="0">
                    <a:srgbClr val="000000">
                      <a:alpha val="70000"/>
                    </a:srgbClr>
                  </a:outerShdw>
                </a:effectLst>
              </a:rPr>
              <a:t>Lola Callander</a:t>
            </a:r>
            <a:endParaRPr lang="en-US" sz="69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4297739" y="1519526"/>
            <a:ext cx="4392488" cy="369332"/>
          </a:xfrm>
          <a:prstGeom prst="rect">
            <a:avLst/>
          </a:prstGeom>
          <a:noFill/>
        </p:spPr>
        <p:txBody>
          <a:bodyPr wrap="square" lIns="91440" tIns="45720" rIns="91440" bIns="45720" rtlCol="0" anchor="t">
            <a:spAutoFit/>
          </a:bodyPr>
          <a:lstStyle/>
          <a:p>
            <a:endParaRPr lang="en-GB"/>
          </a:p>
        </p:txBody>
      </p:sp>
      <p:sp>
        <p:nvSpPr>
          <p:cNvPr id="3" name="TextBox 2"/>
          <p:cNvSpPr txBox="1"/>
          <p:nvPr/>
        </p:nvSpPr>
        <p:spPr>
          <a:xfrm>
            <a:off x="3411291" y="1746924"/>
            <a:ext cx="5590709" cy="5509200"/>
          </a:xfrm>
          <a:prstGeom prst="rect">
            <a:avLst/>
          </a:prstGeom>
          <a:noFill/>
        </p:spPr>
        <p:txBody>
          <a:bodyPr wrap="square" lIns="91440" tIns="45720" rIns="91440" bIns="45720" rtlCol="0" anchor="t">
            <a:spAutoFit/>
          </a:bodyPr>
          <a:lstStyle/>
          <a:p>
            <a:r>
              <a:rPr lang="en-GB" sz="2000" dirty="0">
                <a:solidFill>
                  <a:srgbClr val="FFFF00"/>
                </a:solidFill>
              </a:rPr>
              <a:t>Highlights</a:t>
            </a:r>
          </a:p>
          <a:p>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rPr>
              <a:t>World Juvenile Qualifier – Top 20 in the world </a:t>
            </a:r>
          </a:p>
          <a:p>
            <a:pPr marL="285750" indent="-285750">
              <a:buFont typeface="Arial" panose="020B0604020202020204" pitchFamily="34" charset="0"/>
              <a:buChar char="•"/>
            </a:pPr>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rPr>
              <a:t>Scottish champion at Scottish National Championships</a:t>
            </a:r>
          </a:p>
          <a:p>
            <a:pPr marL="285750" indent="-285750">
              <a:buFont typeface="Arial" panose="020B0604020202020204" pitchFamily="34" charset="0"/>
              <a:buChar char="•"/>
            </a:pPr>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ea typeface="+mn-lt"/>
                <a:cs typeface="+mn-lt"/>
              </a:rPr>
              <a:t>North American Champion at the North American Open Champs </a:t>
            </a:r>
          </a:p>
          <a:p>
            <a:pPr marL="285750" indent="-285750">
              <a:buFont typeface="Arial" panose="020B0604020202020204" pitchFamily="34" charset="0"/>
              <a:buChar char="•"/>
            </a:pPr>
            <a:endParaRPr lang="en-GB" sz="2000" dirty="0">
              <a:solidFill>
                <a:srgbClr val="FFFF00"/>
              </a:solidFill>
              <a:ea typeface="+mn-lt"/>
              <a:cs typeface="+mn-lt"/>
            </a:endParaRPr>
          </a:p>
          <a:p>
            <a:pPr marL="285750" indent="-285750">
              <a:buFont typeface="Arial" panose="020B0604020202020204" pitchFamily="34" charset="0"/>
              <a:buChar char="•"/>
            </a:pPr>
            <a:r>
              <a:rPr lang="en-GB" sz="2000" dirty="0">
                <a:solidFill>
                  <a:srgbClr val="FFFF00"/>
                </a:solidFill>
                <a:ea typeface="+mn-lt"/>
                <a:cs typeface="+mn-lt"/>
              </a:rPr>
              <a:t>Overall runner up in the 13 years UK championships</a:t>
            </a:r>
            <a:endParaRPr lang="en-GB" sz="2000" dirty="0">
              <a:solidFill>
                <a:srgbClr val="FFFF00"/>
              </a:solidFill>
            </a:endParaRPr>
          </a:p>
          <a:p>
            <a:pPr marL="285750" indent="-285750">
              <a:buFont typeface="Arial" panose="020B0604020202020204" pitchFamily="34" charset="0"/>
              <a:buChar char="•"/>
            </a:pPr>
            <a:endParaRPr lang="en-GB" sz="2000" dirty="0">
              <a:solidFill>
                <a:srgbClr val="FFFF00"/>
              </a:solidFill>
            </a:endParaRPr>
          </a:p>
          <a:p>
            <a:pPr marL="285750" indent="-285750">
              <a:buFont typeface="Arial" panose="020B0604020202020204" pitchFamily="34" charset="0"/>
              <a:buChar char="•"/>
            </a:pPr>
            <a:r>
              <a:rPr lang="en-GB" sz="2000" dirty="0">
                <a:solidFill>
                  <a:srgbClr val="FFFF00"/>
                </a:solidFill>
              </a:rPr>
              <a:t>Placed top 3 in every championship event in 2022</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4" name="Picture 6">
            <a:extLst>
              <a:ext uri="{FF2B5EF4-FFF2-40B4-BE49-F238E27FC236}">
                <a16:creationId xmlns:a16="http://schemas.microsoft.com/office/drawing/2014/main" id="{BEBACD24-D2D4-8EA2-E1F4-617728609C9A}"/>
              </a:ext>
            </a:extLst>
          </p:cNvPr>
          <p:cNvPicPr>
            <a:picLocks noChangeAspect="1"/>
          </p:cNvPicPr>
          <p:nvPr/>
        </p:nvPicPr>
        <p:blipFill>
          <a:blip r:embed="rId2"/>
          <a:stretch>
            <a:fillRect/>
          </a:stretch>
        </p:blipFill>
        <p:spPr>
          <a:xfrm>
            <a:off x="193295" y="1713982"/>
            <a:ext cx="3014053" cy="4025960"/>
          </a:xfrm>
          <a:prstGeom prst="rect">
            <a:avLst/>
          </a:prstGeom>
        </p:spPr>
      </p:pic>
    </p:spTree>
    <p:extLst>
      <p:ext uri="{BB962C8B-B14F-4D97-AF65-F5344CB8AC3E}">
        <p14:creationId xmlns:p14="http://schemas.microsoft.com/office/powerpoint/2010/main" val="15349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1975" y="170051"/>
            <a:ext cx="5586258" cy="1154162"/>
          </a:xfrm>
          <a:prstGeom prst="rect">
            <a:avLst/>
          </a:prstGeom>
          <a:noFill/>
        </p:spPr>
        <p:txBody>
          <a:bodyPr wrap="square" lIns="91440" tIns="45720" rIns="91440" bIns="45720" anchor="t">
            <a:spAutoFit/>
          </a:bodyPr>
          <a:lstStyle/>
          <a:p>
            <a:r>
              <a:rPr lang="en-US" sz="6900">
                <a:ln w="18415" cmpd="sng">
                  <a:solidFill>
                    <a:srgbClr val="FF0000"/>
                  </a:solidFill>
                  <a:prstDash val="solid"/>
                </a:ln>
                <a:solidFill>
                  <a:srgbClr val="FF0000"/>
                </a:solidFill>
                <a:effectLst>
                  <a:outerShdw blurRad="63500" dir="3600000" algn="tl" rotWithShape="0">
                    <a:srgbClr val="000000">
                      <a:alpha val="70000"/>
                    </a:srgbClr>
                  </a:outerShdw>
                </a:effectLst>
              </a:rPr>
              <a:t>Zoe Patterson</a:t>
            </a:r>
            <a:endParaRPr lang="en-US" sz="69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3456766" y="1516597"/>
            <a:ext cx="5628940" cy="4370427"/>
          </a:xfrm>
          <a:prstGeom prst="rect">
            <a:avLst/>
          </a:prstGeom>
          <a:noFill/>
        </p:spPr>
        <p:txBody>
          <a:bodyPr wrap="square" lIns="91440" tIns="45720" rIns="91440" bIns="45720" rtlCol="0" anchor="t">
            <a:spAutoFit/>
          </a:bodyPr>
          <a:lstStyle/>
          <a:p>
            <a:r>
              <a:rPr lang="en-GB" sz="2000" dirty="0">
                <a:solidFill>
                  <a:srgbClr val="FFFF00"/>
                </a:solidFill>
              </a:rPr>
              <a:t>Highlights</a:t>
            </a:r>
            <a:endParaRPr lang="en-US" sz="2000">
              <a:solidFill>
                <a:srgbClr val="FFFF00"/>
              </a:solidFill>
            </a:endParaRPr>
          </a:p>
          <a:p>
            <a:endParaRPr lang="en-GB" sz="2000" dirty="0">
              <a:solidFill>
                <a:srgbClr val="FFFF00"/>
              </a:solidFill>
            </a:endParaRPr>
          </a:p>
          <a:p>
            <a:pPr marL="342900" indent="-342900">
              <a:buFont typeface="Arial"/>
              <a:buChar char="•"/>
            </a:pPr>
            <a:r>
              <a:rPr lang="en-GB" sz="2000" dirty="0">
                <a:solidFill>
                  <a:srgbClr val="FFFF00"/>
                </a:solidFill>
              </a:rPr>
              <a:t>Competes in Classical, Ballroom and Latin Dance all over the UK</a:t>
            </a:r>
            <a:endParaRPr lang="en-US" sz="2000">
              <a:solidFill>
                <a:srgbClr val="FFFF00"/>
              </a:solidFill>
            </a:endParaRP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Representing Scotland in a team match at the Junior Dance Festival in April </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British Championships – 6th, 8th, 9th and 11th place in Junior Open Solos for Windsor Glide, Tango, Samba Katrina and Engagement</a:t>
            </a:r>
          </a:p>
          <a:p>
            <a:pPr marL="285750" indent="-285750">
              <a:buFont typeface="Arial"/>
              <a:buChar char="•"/>
            </a:pPr>
            <a:endParaRPr lang="en-GB" sz="2000" dirty="0">
              <a:solidFill>
                <a:srgbClr val="FFFF00"/>
              </a:solidFill>
            </a:endParaRPr>
          </a:p>
          <a:p>
            <a:pPr marL="285750" indent="-285750">
              <a:buFont typeface="Arial"/>
              <a:buChar char="•"/>
            </a:pPr>
            <a:r>
              <a:rPr lang="en-GB" sz="2000" dirty="0">
                <a:solidFill>
                  <a:srgbClr val="FFFF00"/>
                </a:solidFill>
              </a:rPr>
              <a:t>Placed in competitions throughout the UK</a:t>
            </a:r>
          </a:p>
          <a:p>
            <a:pPr marL="285750" indent="-285750">
              <a:buFont typeface="Arial"/>
              <a:buChar char="•"/>
            </a:pPr>
            <a:endParaRPr lang="en-GB"/>
          </a:p>
        </p:txBody>
      </p:sp>
      <p:pic>
        <p:nvPicPr>
          <p:cNvPr id="8" name="Picture 8">
            <a:extLst>
              <a:ext uri="{FF2B5EF4-FFF2-40B4-BE49-F238E27FC236}">
                <a16:creationId xmlns:a16="http://schemas.microsoft.com/office/drawing/2014/main" id="{6FD9B7AF-A306-BBE0-C6C9-6228214033AD}"/>
              </a:ext>
            </a:extLst>
          </p:cNvPr>
          <p:cNvPicPr>
            <a:picLocks noChangeAspect="1"/>
          </p:cNvPicPr>
          <p:nvPr/>
        </p:nvPicPr>
        <p:blipFill>
          <a:blip r:embed="rId2"/>
          <a:stretch>
            <a:fillRect/>
          </a:stretch>
        </p:blipFill>
        <p:spPr>
          <a:xfrm>
            <a:off x="469612" y="1516414"/>
            <a:ext cx="2743200" cy="4114800"/>
          </a:xfrm>
          <a:prstGeom prst="rect">
            <a:avLst/>
          </a:prstGeom>
        </p:spPr>
      </p:pic>
    </p:spTree>
    <p:extLst>
      <p:ext uri="{BB962C8B-B14F-4D97-AF65-F5344CB8AC3E}">
        <p14:creationId xmlns:p14="http://schemas.microsoft.com/office/powerpoint/2010/main" val="33394993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679" y="238321"/>
            <a:ext cx="8631626" cy="1200329"/>
          </a:xfrm>
          <a:prstGeom prst="rect">
            <a:avLst/>
          </a:prstGeom>
          <a:noFill/>
        </p:spPr>
        <p:txBody>
          <a:bodyPr wrap="square" lIns="91440" tIns="45720" rIns="91440" bIns="45720" anchor="t">
            <a:spAutoFit/>
          </a:bodyPr>
          <a:lstStyle/>
          <a:p>
            <a:r>
              <a:rPr lang="en-US" sz="7200">
                <a:ln w="18415" cmpd="sng">
                  <a:solidFill>
                    <a:srgbClr val="FF0000"/>
                  </a:solidFill>
                  <a:prstDash val="solid"/>
                </a:ln>
                <a:solidFill>
                  <a:srgbClr val="FF0000"/>
                </a:solidFill>
                <a:effectLst>
                  <a:outerShdw blurRad="63500" dir="3600000" algn="tl" rotWithShape="0">
                    <a:srgbClr val="000000">
                      <a:alpha val="70000"/>
                    </a:srgbClr>
                  </a:outerShdw>
                </a:effectLst>
              </a:rPr>
              <a:t>Tennis: Brodie Little</a:t>
            </a:r>
            <a:endParaRPr lang="en-US" sz="72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6" name="TextBox 5"/>
          <p:cNvSpPr txBox="1"/>
          <p:nvPr/>
        </p:nvSpPr>
        <p:spPr>
          <a:xfrm>
            <a:off x="3519495" y="1612221"/>
            <a:ext cx="5707373" cy="4708981"/>
          </a:xfrm>
          <a:prstGeom prst="rect">
            <a:avLst/>
          </a:prstGeom>
          <a:noFill/>
        </p:spPr>
        <p:txBody>
          <a:bodyPr wrap="square" lIns="91440" tIns="45720" rIns="91440" bIns="45720" rtlCol="0" anchor="t">
            <a:spAutoFit/>
          </a:bodyPr>
          <a:lstStyle/>
          <a:p>
            <a:r>
              <a:rPr lang="en-US" sz="2000" dirty="0">
                <a:solidFill>
                  <a:srgbClr val="FFFF00"/>
                </a:solidFill>
              </a:rPr>
              <a:t>Highlights</a:t>
            </a:r>
          </a:p>
          <a:p>
            <a:pPr marL="457200" indent="-457200">
              <a:buFont typeface="Arial"/>
              <a:buChar char="•"/>
            </a:pPr>
            <a:r>
              <a:rPr lang="en-US" sz="2000" dirty="0">
                <a:solidFill>
                  <a:srgbClr val="FFFF00"/>
                </a:solidFill>
              </a:rPr>
              <a:t>Represented South of Scotland at U12 and U14 at LTA County Cup as #1 player, as well as stepping up to U18 team</a:t>
            </a:r>
          </a:p>
          <a:p>
            <a:pPr marL="457200" indent="-457200">
              <a:buFont typeface="Arial"/>
              <a:buChar char="•"/>
            </a:pPr>
            <a:endParaRPr lang="en-US" sz="2000" dirty="0">
              <a:solidFill>
                <a:srgbClr val="FFFF00"/>
              </a:solidFill>
            </a:endParaRPr>
          </a:p>
          <a:p>
            <a:pPr marL="342900" indent="-342900">
              <a:buFont typeface="Arial"/>
              <a:buChar char="•"/>
            </a:pPr>
            <a:r>
              <a:rPr lang="en-US" sz="2000" dirty="0">
                <a:solidFill>
                  <a:srgbClr val="FFFF00"/>
                </a:solidFill>
              </a:rPr>
              <a:t>Number 2 ranked in Scotland for U13</a:t>
            </a:r>
          </a:p>
          <a:p>
            <a:pPr marL="342900" indent="-342900">
              <a:buFont typeface="Arial"/>
              <a:buChar char="•"/>
            </a:pPr>
            <a:endParaRPr lang="en-US" sz="2000" dirty="0">
              <a:solidFill>
                <a:srgbClr val="FFFF00"/>
              </a:solidFill>
            </a:endParaRPr>
          </a:p>
          <a:p>
            <a:pPr marL="342900" indent="-342900">
              <a:buFont typeface="Arial"/>
              <a:buChar char="•"/>
            </a:pPr>
            <a:r>
              <a:rPr lang="en-US" sz="2000" dirty="0">
                <a:solidFill>
                  <a:srgbClr val="FFFF00"/>
                </a:solidFill>
              </a:rPr>
              <a:t>UK National Player Pathway List</a:t>
            </a:r>
          </a:p>
          <a:p>
            <a:pPr marL="342900" indent="-342900">
              <a:buFont typeface="Arial"/>
              <a:buChar char="•"/>
            </a:pPr>
            <a:endParaRPr lang="en-US" sz="2000" dirty="0">
              <a:solidFill>
                <a:srgbClr val="FFFF00"/>
              </a:solidFill>
            </a:endParaRPr>
          </a:p>
          <a:p>
            <a:pPr marL="342900" indent="-342900">
              <a:buFont typeface="Arial"/>
              <a:buChar char="•"/>
            </a:pPr>
            <a:r>
              <a:rPr lang="en-US" sz="2000" dirty="0">
                <a:solidFill>
                  <a:srgbClr val="FFFF00"/>
                </a:solidFill>
              </a:rPr>
              <a:t>Training with Tennis Scotland at Stirling University (National </a:t>
            </a:r>
            <a:r>
              <a:rPr lang="en-US" sz="2000" dirty="0" err="1">
                <a:solidFill>
                  <a:srgbClr val="FFFF00"/>
                </a:solidFill>
              </a:rPr>
              <a:t>Programme</a:t>
            </a:r>
            <a:r>
              <a:rPr lang="en-US" sz="2000" dirty="0">
                <a:solidFill>
                  <a:srgbClr val="FFFF00"/>
                </a:solidFill>
              </a:rPr>
              <a:t>)</a:t>
            </a:r>
          </a:p>
          <a:p>
            <a:pPr marL="342900" indent="-342900">
              <a:buFont typeface="Arial"/>
              <a:buChar char="•"/>
            </a:pPr>
            <a:endParaRPr lang="en-US" sz="2000" dirty="0">
              <a:solidFill>
                <a:srgbClr val="FFFF00"/>
              </a:solidFill>
            </a:endParaRPr>
          </a:p>
          <a:p>
            <a:pPr marL="342900" indent="-342900">
              <a:buFont typeface="Arial"/>
              <a:buChar char="•"/>
            </a:pPr>
            <a:r>
              <a:rPr lang="en-US" sz="2000" dirty="0">
                <a:solidFill>
                  <a:srgbClr val="FFFF00"/>
                </a:solidFill>
              </a:rPr>
              <a:t>Placed in National Grass Court </a:t>
            </a:r>
            <a:r>
              <a:rPr lang="en-US" sz="2000" dirty="0" err="1">
                <a:solidFill>
                  <a:srgbClr val="FFFF00"/>
                </a:solidFill>
              </a:rPr>
              <a:t>Championshiops</a:t>
            </a:r>
            <a:r>
              <a:rPr lang="en-US" sz="2000" dirty="0">
                <a:solidFill>
                  <a:srgbClr val="FFFF00"/>
                </a:solidFill>
              </a:rPr>
              <a:t>, UK National Championships, Indoor Championships.</a:t>
            </a:r>
          </a:p>
          <a:p>
            <a:pPr marL="342900" indent="-342900">
              <a:buFont typeface="Arial"/>
              <a:buChar char="•"/>
            </a:pPr>
            <a:endParaRPr lang="en-US" sz="2000" dirty="0"/>
          </a:p>
        </p:txBody>
      </p:sp>
      <p:pic>
        <p:nvPicPr>
          <p:cNvPr id="2" name="Picture 2">
            <a:extLst>
              <a:ext uri="{FF2B5EF4-FFF2-40B4-BE49-F238E27FC236}">
                <a16:creationId xmlns:a16="http://schemas.microsoft.com/office/drawing/2014/main" id="{1E52AD2D-8886-61C2-A0B4-8CC3A763426D}"/>
              </a:ext>
            </a:extLst>
          </p:cNvPr>
          <p:cNvPicPr>
            <a:picLocks noChangeAspect="1"/>
          </p:cNvPicPr>
          <p:nvPr/>
        </p:nvPicPr>
        <p:blipFill>
          <a:blip r:embed="rId3"/>
          <a:stretch>
            <a:fillRect/>
          </a:stretch>
        </p:blipFill>
        <p:spPr>
          <a:xfrm>
            <a:off x="199357" y="1742557"/>
            <a:ext cx="3246407" cy="4318958"/>
          </a:xfrm>
          <a:prstGeom prst="rect">
            <a:avLst/>
          </a:prstGeom>
        </p:spPr>
      </p:pic>
    </p:spTree>
    <p:extLst>
      <p:ext uri="{BB962C8B-B14F-4D97-AF65-F5344CB8AC3E}">
        <p14:creationId xmlns:p14="http://schemas.microsoft.com/office/powerpoint/2010/main" val="3807883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2542" y="476672"/>
            <a:ext cx="8631626" cy="769441"/>
          </a:xfrm>
          <a:prstGeom prst="rect">
            <a:avLst/>
          </a:prstGeom>
          <a:noFill/>
        </p:spPr>
        <p:txBody>
          <a:bodyPr wrap="square" lIns="91440" tIns="45720" rIns="91440" bIns="45720" anchor="t">
            <a:spAutoFit/>
          </a:bodyPr>
          <a:lstStyle/>
          <a:p>
            <a:r>
              <a:rPr lang="en-US" sz="4400">
                <a:ln w="18415" cmpd="sng">
                  <a:solidFill>
                    <a:srgbClr val="FF0000"/>
                  </a:solidFill>
                  <a:prstDash val="solid"/>
                </a:ln>
                <a:solidFill>
                  <a:srgbClr val="FF0000"/>
                </a:solidFill>
                <a:effectLst>
                  <a:outerShdw blurRad="63500" dir="3600000" algn="tl" rotWithShape="0">
                    <a:srgbClr val="000000">
                      <a:alpha val="70000"/>
                    </a:srgbClr>
                  </a:outerShdw>
                </a:effectLst>
              </a:rPr>
              <a:t>OTHER NOTABLE PERFORMANCES</a:t>
            </a:r>
            <a:endParaRPr lang="en-US" sz="4400"/>
          </a:p>
        </p:txBody>
      </p:sp>
      <p:sp>
        <p:nvSpPr>
          <p:cNvPr id="6" name="TextBox 5"/>
          <p:cNvSpPr txBox="1"/>
          <p:nvPr/>
        </p:nvSpPr>
        <p:spPr>
          <a:xfrm>
            <a:off x="1890902" y="1508854"/>
            <a:ext cx="2184920" cy="2462213"/>
          </a:xfrm>
          <a:prstGeom prst="rect">
            <a:avLst/>
          </a:prstGeom>
          <a:noFill/>
        </p:spPr>
        <p:txBody>
          <a:bodyPr wrap="square" lIns="91440" tIns="45720" rIns="91440" bIns="45720" rtlCol="0" anchor="t">
            <a:spAutoFit/>
          </a:bodyPr>
          <a:lstStyle/>
          <a:p>
            <a:r>
              <a:rPr lang="en-US" sz="2600"/>
              <a:t>Liam Grieve</a:t>
            </a:r>
            <a:endParaRPr lang="en-US"/>
          </a:p>
          <a:p>
            <a:pPr marL="342900" indent="-342900">
              <a:buFont typeface="Arial"/>
              <a:buChar char="•"/>
            </a:pPr>
            <a:endParaRPr lang="en-US" sz="2600"/>
          </a:p>
          <a:p>
            <a:pPr marL="342900" indent="-342900">
              <a:buFont typeface="Arial"/>
              <a:buChar char="•"/>
            </a:pPr>
            <a:endParaRPr lang="en-US" sz="2600"/>
          </a:p>
          <a:p>
            <a:pPr marL="342900" indent="-342900">
              <a:buFont typeface="Arial"/>
              <a:buChar char="•"/>
            </a:pPr>
            <a:endParaRPr lang="en-US" sz="2600"/>
          </a:p>
          <a:p>
            <a:pPr marL="342900" indent="-342900">
              <a:buFont typeface="Arial"/>
              <a:buChar char="•"/>
            </a:pPr>
            <a:endParaRPr lang="en-US" sz="2600"/>
          </a:p>
          <a:p>
            <a:pPr marL="342900" indent="-342900">
              <a:buFont typeface="Arial"/>
              <a:buChar char="•"/>
            </a:pPr>
            <a:endParaRPr lang="en-US" sz="2400"/>
          </a:p>
        </p:txBody>
      </p:sp>
      <p:pic>
        <p:nvPicPr>
          <p:cNvPr id="3" name="Picture 3">
            <a:extLst>
              <a:ext uri="{FF2B5EF4-FFF2-40B4-BE49-F238E27FC236}">
                <a16:creationId xmlns:a16="http://schemas.microsoft.com/office/drawing/2014/main" id="{BF50D593-9E13-A4AC-1561-49DC53C504BA}"/>
              </a:ext>
            </a:extLst>
          </p:cNvPr>
          <p:cNvPicPr>
            <a:picLocks noChangeAspect="1"/>
          </p:cNvPicPr>
          <p:nvPr/>
        </p:nvPicPr>
        <p:blipFill>
          <a:blip r:embed="rId3"/>
          <a:stretch>
            <a:fillRect/>
          </a:stretch>
        </p:blipFill>
        <p:spPr>
          <a:xfrm>
            <a:off x="1834589" y="2032958"/>
            <a:ext cx="1851727" cy="4114800"/>
          </a:xfrm>
          <a:prstGeom prst="rect">
            <a:avLst/>
          </a:prstGeom>
        </p:spPr>
      </p:pic>
      <p:sp>
        <p:nvSpPr>
          <p:cNvPr id="4" name="TextBox 3">
            <a:extLst>
              <a:ext uri="{FF2B5EF4-FFF2-40B4-BE49-F238E27FC236}">
                <a16:creationId xmlns:a16="http://schemas.microsoft.com/office/drawing/2014/main" id="{5D164D22-F008-194D-74FC-AE3D6924043A}"/>
              </a:ext>
            </a:extLst>
          </p:cNvPr>
          <p:cNvSpPr txBox="1"/>
          <p:nvPr/>
        </p:nvSpPr>
        <p:spPr>
          <a:xfrm>
            <a:off x="4997570" y="1503872"/>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Harry McDowall</a:t>
            </a:r>
            <a:endParaRPr lang="en-GB" sz="2000"/>
          </a:p>
        </p:txBody>
      </p:sp>
      <p:pic>
        <p:nvPicPr>
          <p:cNvPr id="7" name="Picture 7" descr="A picture containing text, person, holding, indoor&#10;&#10;Description automatically generated">
            <a:extLst>
              <a:ext uri="{FF2B5EF4-FFF2-40B4-BE49-F238E27FC236}">
                <a16:creationId xmlns:a16="http://schemas.microsoft.com/office/drawing/2014/main" id="{886A889E-8C99-28F4-9379-B9482182D945}"/>
              </a:ext>
            </a:extLst>
          </p:cNvPr>
          <p:cNvPicPr>
            <a:picLocks noChangeAspect="1"/>
          </p:cNvPicPr>
          <p:nvPr/>
        </p:nvPicPr>
        <p:blipFill>
          <a:blip r:embed="rId4"/>
          <a:stretch>
            <a:fillRect/>
          </a:stretch>
        </p:blipFill>
        <p:spPr>
          <a:xfrm>
            <a:off x="4638136" y="2074653"/>
            <a:ext cx="3102633" cy="4160807"/>
          </a:xfrm>
          <a:prstGeom prst="rect">
            <a:avLst/>
          </a:prstGeom>
        </p:spPr>
      </p:pic>
    </p:spTree>
    <p:extLst>
      <p:ext uri="{BB962C8B-B14F-4D97-AF65-F5344CB8AC3E}">
        <p14:creationId xmlns:p14="http://schemas.microsoft.com/office/powerpoint/2010/main" val="42118839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1520" y="101435"/>
            <a:ext cx="8136904" cy="923330"/>
          </a:xfrm>
          <a:prstGeom prst="rect">
            <a:avLst/>
          </a:prstGeom>
          <a:noFill/>
        </p:spPr>
        <p:txBody>
          <a:bodyPr wrap="square" lIns="91440" tIns="45720" rIns="91440" bIns="45720" anchor="t">
            <a:spAutoFit/>
          </a:bodyPr>
          <a:lstStyle/>
          <a:p>
            <a:r>
              <a:rPr lang="en-US" sz="5400">
                <a:ln w="18415" cmpd="sng">
                  <a:solidFill>
                    <a:srgbClr val="FF0000"/>
                  </a:solidFill>
                  <a:prstDash val="solid"/>
                </a:ln>
                <a:solidFill>
                  <a:srgbClr val="FF0000"/>
                </a:solidFill>
                <a:effectLst>
                  <a:outerShdw blurRad="63500" dir="3600000" algn="tl" rotWithShape="0">
                    <a:srgbClr val="000000">
                      <a:alpha val="70000"/>
                    </a:srgbClr>
                  </a:outerShdw>
                </a:effectLst>
              </a:rPr>
              <a:t>Eleanor Little</a:t>
            </a:r>
            <a:endParaRPr lang="en-US" sz="5400" b="0" cap="none" spc="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5" name="TextBox 4"/>
          <p:cNvSpPr txBox="1"/>
          <p:nvPr/>
        </p:nvSpPr>
        <p:spPr>
          <a:xfrm>
            <a:off x="3505583" y="1132826"/>
            <a:ext cx="5537772" cy="5632311"/>
          </a:xfrm>
          <a:prstGeom prst="rect">
            <a:avLst/>
          </a:prstGeom>
          <a:noFill/>
        </p:spPr>
        <p:txBody>
          <a:bodyPr wrap="square" lIns="91440" tIns="45720" rIns="91440" bIns="45720" rtlCol="0" anchor="t">
            <a:spAutoFit/>
          </a:bodyPr>
          <a:lstStyle/>
          <a:p>
            <a:r>
              <a:rPr lang="en-GB" sz="2000" b="1" dirty="0">
                <a:solidFill>
                  <a:srgbClr val="FFFF00"/>
                </a:solidFill>
              </a:rPr>
              <a:t>Highlights:</a:t>
            </a:r>
          </a:p>
          <a:p>
            <a:endParaRPr lang="en-GB" sz="2000" b="1">
              <a:solidFill>
                <a:srgbClr val="FFFF00"/>
              </a:solidFill>
            </a:endParaRPr>
          </a:p>
          <a:p>
            <a:pPr marL="342900" indent="-342900">
              <a:buFont typeface="Arial"/>
              <a:buChar char="•"/>
            </a:pPr>
            <a:r>
              <a:rPr lang="en-GB" sz="2000" b="1" dirty="0">
                <a:solidFill>
                  <a:srgbClr val="FFFF00"/>
                </a:solidFill>
              </a:rPr>
              <a:t>Athletics, Boccia and Swimming competitions</a:t>
            </a:r>
          </a:p>
          <a:p>
            <a:endParaRPr lang="en-GB" sz="2000" b="1" dirty="0">
              <a:solidFill>
                <a:srgbClr val="FFFF00"/>
              </a:solidFill>
            </a:endParaRPr>
          </a:p>
          <a:p>
            <a:pPr marL="342900" indent="-342900">
              <a:buFont typeface="Arial"/>
              <a:buChar char="•"/>
            </a:pPr>
            <a:r>
              <a:rPr lang="en-GB" sz="2000" b="1" dirty="0">
                <a:solidFill>
                  <a:srgbClr val="FFFF00"/>
                </a:solidFill>
              </a:rPr>
              <a:t>Boccia</a:t>
            </a:r>
          </a:p>
          <a:p>
            <a:pPr marL="800100" lvl="1" indent="-342900">
              <a:buFont typeface="Arial"/>
              <a:buChar char="•"/>
            </a:pPr>
            <a:r>
              <a:rPr lang="en-GB" sz="2000" b="1" dirty="0">
                <a:solidFill>
                  <a:srgbClr val="FFFF00"/>
                </a:solidFill>
              </a:rPr>
              <a:t>Represented D&amp;G Schools at National Boccia Championships</a:t>
            </a:r>
          </a:p>
          <a:p>
            <a:pPr marL="800100" lvl="1" indent="-342900">
              <a:buFont typeface="Arial"/>
              <a:buChar char="•"/>
            </a:pPr>
            <a:endParaRPr lang="en-GB" sz="2000" b="1" dirty="0">
              <a:solidFill>
                <a:srgbClr val="FFFF00"/>
              </a:solidFill>
            </a:endParaRPr>
          </a:p>
          <a:p>
            <a:pPr marL="342900" indent="-342900">
              <a:buFont typeface="Arial"/>
              <a:buChar char="•"/>
            </a:pPr>
            <a:r>
              <a:rPr lang="en-GB" sz="2000" b="1" dirty="0">
                <a:solidFill>
                  <a:srgbClr val="FFFF00"/>
                </a:solidFill>
              </a:rPr>
              <a:t>Swimming </a:t>
            </a:r>
          </a:p>
          <a:p>
            <a:pPr marL="800100" lvl="1" indent="-342900">
              <a:buFont typeface="Arial"/>
              <a:buChar char="•"/>
            </a:pPr>
            <a:r>
              <a:rPr lang="en-GB" sz="2000" b="1" dirty="0">
                <a:solidFill>
                  <a:srgbClr val="FFFF00"/>
                </a:solidFill>
              </a:rPr>
              <a:t>2 Silvers at Regional Swimming</a:t>
            </a:r>
          </a:p>
          <a:p>
            <a:pPr marL="800100" lvl="1" indent="-342900">
              <a:buFont typeface="Arial"/>
              <a:buChar char="•"/>
            </a:pPr>
            <a:r>
              <a:rPr lang="en-GB" sz="2000" b="1" dirty="0">
                <a:solidFill>
                  <a:srgbClr val="FFFF00"/>
                </a:solidFill>
              </a:rPr>
              <a:t>2 Silvers and 1 Gold at National Swimming Championships</a:t>
            </a:r>
          </a:p>
          <a:p>
            <a:pPr marL="800100" lvl="1" indent="-342900">
              <a:buFont typeface="Arial"/>
              <a:buChar char="•"/>
            </a:pPr>
            <a:r>
              <a:rPr lang="en-GB" sz="2000" b="1" dirty="0">
                <a:solidFill>
                  <a:srgbClr val="FFFF00"/>
                </a:solidFill>
              </a:rPr>
              <a:t>Selected to represent D&amp;G at West Scotland Champs – 2 Silver and 1 Gold</a:t>
            </a:r>
          </a:p>
          <a:p>
            <a:endParaRPr lang="en-GB" sz="2000" b="1" dirty="0">
              <a:solidFill>
                <a:srgbClr val="FFFF00"/>
              </a:solidFill>
            </a:endParaRPr>
          </a:p>
          <a:p>
            <a:pPr marL="342900" indent="-342900">
              <a:buFont typeface="Arial"/>
              <a:buChar char="•"/>
            </a:pPr>
            <a:endParaRPr lang="en-GB" sz="2000" b="1">
              <a:solidFill>
                <a:srgbClr val="FFFF00"/>
              </a:solidFill>
            </a:endParaRPr>
          </a:p>
          <a:p>
            <a:endParaRPr lang="en-GB" sz="2000" b="1">
              <a:solidFill>
                <a:srgbClr val="FFFF00"/>
              </a:solidFill>
            </a:endParaRPr>
          </a:p>
          <a:p>
            <a:endParaRPr lang="en-GB" sz="2000" b="1">
              <a:solidFill>
                <a:srgbClr val="FFFF00"/>
              </a:solidFill>
            </a:endParaRPr>
          </a:p>
        </p:txBody>
      </p:sp>
      <p:pic>
        <p:nvPicPr>
          <p:cNvPr id="2" name="Picture 2" descr="A picture containing person, outdoor, posing&#10;&#10;Description automatically generated">
            <a:extLst>
              <a:ext uri="{FF2B5EF4-FFF2-40B4-BE49-F238E27FC236}">
                <a16:creationId xmlns:a16="http://schemas.microsoft.com/office/drawing/2014/main" id="{553FA739-79B3-E988-CF39-DFCD294B28FF}"/>
              </a:ext>
            </a:extLst>
          </p:cNvPr>
          <p:cNvPicPr>
            <a:picLocks noChangeAspect="1"/>
          </p:cNvPicPr>
          <p:nvPr/>
        </p:nvPicPr>
        <p:blipFill>
          <a:blip r:embed="rId2"/>
          <a:stretch>
            <a:fillRect/>
          </a:stretch>
        </p:blipFill>
        <p:spPr>
          <a:xfrm>
            <a:off x="211036" y="1714971"/>
            <a:ext cx="3289923" cy="3274514"/>
          </a:xfrm>
          <a:prstGeom prst="rect">
            <a:avLst/>
          </a:prstGeom>
        </p:spPr>
      </p:pic>
    </p:spTree>
    <p:extLst>
      <p:ext uri="{BB962C8B-B14F-4D97-AF65-F5344CB8AC3E}">
        <p14:creationId xmlns:p14="http://schemas.microsoft.com/office/powerpoint/2010/main" val="4021183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6984776" cy="193899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6000" b="1">
                <a:solidFill>
                  <a:srgbClr val="FF0000"/>
                </a:solidFill>
                <a:effectLst>
                  <a:outerShdw blurRad="38100" dist="38100" dir="2700000" algn="tl">
                    <a:srgbClr val="000000">
                      <a:alpha val="43137"/>
                    </a:srgbClr>
                  </a:outerShdw>
                </a:effectLst>
                <a:latin typeface="Accord Heavy SF" panose="020BE200000000000000" pitchFamily="34" charset="0"/>
              </a:rPr>
              <a:t>S5 &amp; S6 Presentation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1252" y="2492896"/>
            <a:ext cx="3168352" cy="3168352"/>
          </a:xfrm>
          <a:prstGeom prst="rect">
            <a:avLst/>
          </a:prstGeom>
        </p:spPr>
      </p:pic>
    </p:spTree>
    <p:extLst>
      <p:ext uri="{BB962C8B-B14F-4D97-AF65-F5344CB8AC3E}">
        <p14:creationId xmlns:p14="http://schemas.microsoft.com/office/powerpoint/2010/main" val="2992218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3951823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9752" y="0"/>
            <a:ext cx="4309192" cy="1200329"/>
          </a:xfrm>
          <a:prstGeom prst="rect">
            <a:avLst/>
          </a:prstGeom>
          <a:noFill/>
        </p:spPr>
        <p:txBody>
          <a:bodyPr wrap="none" lIns="91440" tIns="45720" rIns="91440" bIns="45720">
            <a:spAutoFit/>
          </a:bodyPr>
          <a:lstStyle/>
          <a:p>
            <a:pPr algn="ctr"/>
            <a:r>
              <a:rPr lang="en-US" sz="7200">
                <a:ln w="18415" cmpd="sng">
                  <a:solidFill>
                    <a:srgbClr val="FFFFFF"/>
                  </a:solidFill>
                  <a:prstDash val="solid"/>
                </a:ln>
                <a:solidFill>
                  <a:srgbClr val="FFFFFF"/>
                </a:solidFill>
                <a:effectLst>
                  <a:outerShdw blurRad="63500" dir="3600000" algn="tl" rotWithShape="0">
                    <a:srgbClr val="000000">
                      <a:alpha val="70000"/>
                    </a:srgbClr>
                  </a:outerShdw>
                </a:effectLst>
              </a:rPr>
              <a:t>Who is this?</a:t>
            </a:r>
            <a:endParaRPr lang="en-US" sz="7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636" y="1412776"/>
            <a:ext cx="3505456" cy="5268970"/>
          </a:xfrm>
          <a:prstGeom prst="rect">
            <a:avLst/>
          </a:prstGeom>
        </p:spPr>
      </p:pic>
    </p:spTree>
    <p:extLst>
      <p:ext uri="{BB962C8B-B14F-4D97-AF65-F5344CB8AC3E}">
        <p14:creationId xmlns:p14="http://schemas.microsoft.com/office/powerpoint/2010/main" val="4076458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1484783"/>
            <a:ext cx="6030416" cy="4524315"/>
          </a:xfrm>
          <a:prstGeom prst="rect">
            <a:avLst/>
          </a:prstGeom>
        </p:spPr>
        <p:txBody>
          <a:bodyPr wrap="square">
            <a:spAutoFit/>
          </a:bodyPr>
          <a:lstStyle/>
          <a:p>
            <a:r>
              <a:rPr lang="en-US" sz="4800" i="1"/>
              <a:t>“Some people think football is a matter of life and death. I don't like that attitude. I can assure them it is much more serious than that.”</a:t>
            </a:r>
            <a:endParaRPr lang="en-GB" sz="4800"/>
          </a:p>
        </p:txBody>
      </p:sp>
      <p:sp>
        <p:nvSpPr>
          <p:cNvPr id="3" name="TextBox 2"/>
          <p:cNvSpPr txBox="1"/>
          <p:nvPr/>
        </p:nvSpPr>
        <p:spPr>
          <a:xfrm>
            <a:off x="802535" y="332656"/>
            <a:ext cx="7920536" cy="830997"/>
          </a:xfrm>
          <a:prstGeom prst="rect">
            <a:avLst/>
          </a:prstGeom>
          <a:noFill/>
        </p:spPr>
        <p:txBody>
          <a:bodyPr wrap="square" lIns="91440" tIns="45720" rIns="91440" bIns="45720" rtlCol="0" anchor="t">
            <a:spAutoFit/>
          </a:bodyPr>
          <a:lstStyle/>
          <a:p>
            <a:pPr algn="ctr"/>
            <a:r>
              <a:rPr lang="en-GB" sz="4800" b="1" i="1">
                <a:solidFill>
                  <a:srgbClr val="FF0000"/>
                </a:solidFill>
              </a:rPr>
              <a:t>Parents/Carers: Who said? </a:t>
            </a:r>
          </a:p>
        </p:txBody>
      </p:sp>
    </p:spTree>
    <p:extLst>
      <p:ext uri="{BB962C8B-B14F-4D97-AF65-F5344CB8AC3E}">
        <p14:creationId xmlns:p14="http://schemas.microsoft.com/office/powerpoint/2010/main" val="1283226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lshankl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092" y="404664"/>
            <a:ext cx="4383633" cy="60932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3528" y="404664"/>
            <a:ext cx="3528392" cy="830997"/>
          </a:xfrm>
          <a:prstGeom prst="rect">
            <a:avLst/>
          </a:prstGeom>
          <a:noFill/>
        </p:spPr>
        <p:txBody>
          <a:bodyPr wrap="square" rtlCol="0">
            <a:spAutoFit/>
          </a:bodyPr>
          <a:lstStyle/>
          <a:p>
            <a:r>
              <a:rPr lang="en-GB" sz="4800" b="1"/>
              <a:t>Bill Shankly</a:t>
            </a:r>
          </a:p>
        </p:txBody>
      </p:sp>
    </p:spTree>
    <p:extLst>
      <p:ext uri="{BB962C8B-B14F-4D97-AF65-F5344CB8AC3E}">
        <p14:creationId xmlns:p14="http://schemas.microsoft.com/office/powerpoint/2010/main" val="3037148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870" y="0"/>
            <a:ext cx="913512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247329"/>
            <a:ext cx="6984776" cy="2400657"/>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000">
                <a:solidFill>
                  <a:srgbClr val="FFFF00"/>
                </a:solidFill>
                <a:effectLst>
                  <a:outerShdw blurRad="38100" dist="38100" dir="2700000" algn="tl">
                    <a:srgbClr val="000000">
                      <a:alpha val="43137"/>
                    </a:srgbClr>
                  </a:outerShdw>
                </a:effectLst>
                <a:latin typeface="Accord Heavy SF"/>
              </a:rPr>
              <a:t>Lockerbie Academy</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Sports Club Awards</a:t>
            </a:r>
            <a:br>
              <a:rPr lang="en-GB" sz="5000">
                <a:effectLst>
                  <a:outerShdw blurRad="38100" dist="38100" dir="2700000" algn="tl">
                    <a:srgbClr val="000000">
                      <a:alpha val="43137"/>
                    </a:srgbClr>
                  </a:outerShdw>
                </a:effectLst>
                <a:latin typeface="Accord Heavy SF" panose="020BE200000000000000" pitchFamily="34" charset="0"/>
              </a:rPr>
            </a:br>
            <a:r>
              <a:rPr lang="en-GB" sz="5000">
                <a:solidFill>
                  <a:srgbClr val="FFFF00"/>
                </a:solidFill>
                <a:effectLst>
                  <a:outerShdw blurRad="38100" dist="38100" dir="2700000" algn="tl">
                    <a:srgbClr val="000000">
                      <a:alpha val="43137"/>
                    </a:srgbClr>
                  </a:outerShdw>
                </a:effectLst>
                <a:latin typeface="Accord Heavy SF"/>
              </a:rPr>
              <a:t>2022-2023</a:t>
            </a:r>
            <a:endParaRPr lang="en-GB" sz="5000">
              <a:solidFill>
                <a:srgbClr val="FFFF00"/>
              </a:solidFill>
              <a:effectLst>
                <a:outerShdw blurRad="38100" dist="38100" dir="2700000" algn="tl">
                  <a:srgbClr val="000000">
                    <a:alpha val="43137"/>
                  </a:srgbClr>
                </a:outerShdw>
              </a:effectLst>
              <a:latin typeface="Accord Heavy SF" panose="020BE200000000000000"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304" y="616519"/>
            <a:ext cx="1662276" cy="1662276"/>
          </a:xfrm>
          <a:prstGeom prst="rect">
            <a:avLst/>
          </a:prstGeom>
        </p:spPr>
      </p:pic>
    </p:spTree>
    <p:extLst>
      <p:ext uri="{BB962C8B-B14F-4D97-AF65-F5344CB8AC3E}">
        <p14:creationId xmlns:p14="http://schemas.microsoft.com/office/powerpoint/2010/main" val="1809321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3D347AB752E043B1F7BB2FB6A77849" ma:contentTypeVersion="16" ma:contentTypeDescription="Create a new document." ma:contentTypeScope="" ma:versionID="a067cec29eaf8c6a95a0d620f8c47889">
  <xsd:schema xmlns:xsd="http://www.w3.org/2001/XMLSchema" xmlns:xs="http://www.w3.org/2001/XMLSchema" xmlns:p="http://schemas.microsoft.com/office/2006/metadata/properties" xmlns:ns2="3cbd8655-395f-47f9-935a-3f586adffeb8" xmlns:ns3="ffd0be8d-b449-4044-a42c-0a0ee8d8cdce" targetNamespace="http://schemas.microsoft.com/office/2006/metadata/properties" ma:root="true" ma:fieldsID="124dab1db078501d5fdf20dacab08049" ns2:_="" ns3:_="">
    <xsd:import namespace="3cbd8655-395f-47f9-935a-3f586adffeb8"/>
    <xsd:import namespace="ffd0be8d-b449-4044-a42c-0a0ee8d8cdc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d8655-395f-47f9-935a-3f586adffe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fd0be8d-b449-4044-a42c-0a0ee8d8cdc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4584db3-0a99-46b0-bae8-6250feb97e54}" ma:internalName="TaxCatchAll" ma:showField="CatchAllData" ma:web="ffd0be8d-b449-4044-a42c-0a0ee8d8cd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fd0be8d-b449-4044-a42c-0a0ee8d8cdce" xsi:nil="true"/>
    <lcf76f155ced4ddcb4097134ff3c332f xmlns="3cbd8655-395f-47f9-935a-3f586adffeb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15D3E7-3476-406D-8575-0C3107AC3724}">
  <ds:schemaRefs>
    <ds:schemaRef ds:uri="3cbd8655-395f-47f9-935a-3f586adffeb8"/>
    <ds:schemaRef ds:uri="ffd0be8d-b449-4044-a42c-0a0ee8d8cd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6271E45-849E-4E51-9388-8FCE2182218F}">
  <ds:schemaRefs>
    <ds:schemaRef ds:uri="3cbd8655-395f-47f9-935a-3f586adffeb8"/>
    <ds:schemaRef ds:uri="ffd0be8d-b449-4044-a42c-0a0ee8d8cdc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1539682-B8F4-4DFD-9554-FC38774837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Horizon</Template>
  <Application>Microsoft Office PowerPoint</Application>
  <PresentationFormat>On-screen Show (4:3)</PresentationFormat>
  <Slides>67</Slides>
  <Notes>13</Notes>
  <HiddenSlides>0</HiddenSlide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Horizon</vt:lpstr>
      <vt:lpstr>PowerPoint Presentation</vt:lpstr>
      <vt:lpstr>                         Meta Skills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S3 (NOW S4) 4x100m - Team of the year shortlisted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Team of the year shortlisted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REGIONAL FOOTBALLERS</vt:lpstr>
      <vt:lpstr>PowerPoint Presentation</vt:lpstr>
      <vt:lpstr>U16 Football – Team of the year shortlisted</vt:lpstr>
      <vt:lpstr>PowerPoint Presentation</vt:lpstr>
      <vt:lpstr>PowerPoint Presentation</vt:lpstr>
      <vt:lpstr>PowerPoint Presentation</vt:lpstr>
      <vt:lpstr>PowerPoint Presentation</vt:lpstr>
      <vt:lpstr>PowerPoint Presentation</vt:lpstr>
      <vt:lpstr>PowerPoint Presentation</vt:lpstr>
      <vt:lpstr>IMOGEN SPENCE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Altiris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Sports Club Awards 2015-16</dc:title>
  <dc:creator>Dayle Kempsell</dc:creator>
  <cp:revision>109</cp:revision>
  <dcterms:created xsi:type="dcterms:W3CDTF">2016-03-14T10:13:03Z</dcterms:created>
  <dcterms:modified xsi:type="dcterms:W3CDTF">2023-03-31T07:54:34Z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0x010100BC3D347AB752E043B1F7BB2FB6A77849</vt:lpwstr>
  </property>
  <property fmtid="{D5CDD505-2E9C-101B-9397-08002B2CF9AE}" pid="3" name="MediaServiceImageTags">
    <vt:lpwstr/>
  </property>
</Properties>
</file>