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4"/>
  </p:sldMasterIdLst>
  <p:notesMasterIdLst>
    <p:notesMasterId r:id="rId26"/>
  </p:notesMasterIdLst>
  <p:sldIdLst>
    <p:sldId id="328" r:id="rId5"/>
    <p:sldId id="333" r:id="rId6"/>
    <p:sldId id="349" r:id="rId7"/>
    <p:sldId id="327" r:id="rId8"/>
    <p:sldId id="347" r:id="rId9"/>
    <p:sldId id="356" r:id="rId10"/>
    <p:sldId id="348" r:id="rId11"/>
    <p:sldId id="350" r:id="rId12"/>
    <p:sldId id="331" r:id="rId13"/>
    <p:sldId id="337" r:id="rId14"/>
    <p:sldId id="341" r:id="rId15"/>
    <p:sldId id="351" r:id="rId16"/>
    <p:sldId id="306" r:id="rId17"/>
    <p:sldId id="338" r:id="rId18"/>
    <p:sldId id="342" r:id="rId19"/>
    <p:sldId id="352" r:id="rId20"/>
    <p:sldId id="329" r:id="rId21"/>
    <p:sldId id="339" r:id="rId22"/>
    <p:sldId id="343" r:id="rId23"/>
    <p:sldId id="354" r:id="rId24"/>
    <p:sldId id="355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84AD98-C363-4DAA-9ADC-19EB139C1F6F}" v="4" dt="2023-03-31T07:54:51.699"/>
    <p1510:client id="{75A209C9-94F5-4730-9612-51C8ACEDEC17}" v="15" dt="2023-03-29T08:11:28.451"/>
    <p1510:client id="{7E23F646-2D58-C4B6-78E3-7108BB651325}" v="1" dt="2023-03-29T09:53:04.242"/>
    <p1510:client id="{CB640AD6-A6FF-2E4C-CCDB-48E401307F33}" v="1" dt="2023-03-28T22:45:56.543"/>
    <p1510:client id="{CFEE939D-0341-4879-8D6A-3511C50B5346}" v="422" dt="2023-03-24T16:04:27.782"/>
    <p1510:client id="{DAE26474-A0CA-B2C3-3633-3C64846A9AF5}" v="79" dt="2023-03-28T09:58:27.7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272" autoAdjust="0"/>
    <p:restoredTop sz="94660"/>
  </p:normalViewPr>
  <p:slideViewPr>
    <p:cSldViewPr>
      <p:cViewPr varScale="1">
        <p:scale>
          <a:sx n="99" d="100"/>
          <a:sy n="99" d="100"/>
        </p:scale>
        <p:origin x="-108" y="-1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rs Meola" userId="S::gw17beattiedanielle@glow.sch.uk::8e2ad03c-c9d4-4c31-b22a-815f1d082b67" providerId="AD" clId="Web-{CFEE939D-0341-4879-8D6A-3511C50B5346}"/>
    <pc:docChg chg="addSld delSld modSld">
      <pc:chgData name="Mrs Meola" userId="S::gw17beattiedanielle@glow.sch.uk::8e2ad03c-c9d4-4c31-b22a-815f1d082b67" providerId="AD" clId="Web-{CFEE939D-0341-4879-8D6A-3511C50B5346}" dt="2023-03-24T16:04:27.782" v="260" actId="1076"/>
      <pc:docMkLst>
        <pc:docMk/>
      </pc:docMkLst>
      <pc:sldChg chg="modSp">
        <pc:chgData name="Mrs Meola" userId="S::gw17beattiedanielle@glow.sch.uk::8e2ad03c-c9d4-4c31-b22a-815f1d082b67" providerId="AD" clId="Web-{CFEE939D-0341-4879-8D6A-3511C50B5346}" dt="2023-03-24T15:59:49.194" v="106" actId="20577"/>
        <pc:sldMkLst>
          <pc:docMk/>
          <pc:sldMk cId="494256169" sldId="306"/>
        </pc:sldMkLst>
        <pc:spChg chg="mod">
          <ac:chgData name="Mrs Meola" userId="S::gw17beattiedanielle@glow.sch.uk::8e2ad03c-c9d4-4c31-b22a-815f1d082b67" providerId="AD" clId="Web-{CFEE939D-0341-4879-8D6A-3511C50B5346}" dt="2023-03-24T15:59:49.194" v="106" actId="20577"/>
          <ac:spMkLst>
            <pc:docMk/>
            <pc:sldMk cId="494256169" sldId="306"/>
            <ac:spMk id="5" creationId="{00000000-0000-0000-0000-000000000000}"/>
          </ac:spMkLst>
        </pc:spChg>
      </pc:sldChg>
      <pc:sldChg chg="modSp">
        <pc:chgData name="Mrs Meola" userId="S::gw17beattiedanielle@glow.sch.uk::8e2ad03c-c9d4-4c31-b22a-815f1d082b67" providerId="AD" clId="Web-{CFEE939D-0341-4879-8D6A-3511C50B5346}" dt="2023-03-24T15:56:46.529" v="4" actId="20577"/>
        <pc:sldMkLst>
          <pc:docMk/>
          <pc:sldMk cId="493174226" sldId="328"/>
        </pc:sldMkLst>
        <pc:spChg chg="mod">
          <ac:chgData name="Mrs Meola" userId="S::gw17beattiedanielle@glow.sch.uk::8e2ad03c-c9d4-4c31-b22a-815f1d082b67" providerId="AD" clId="Web-{CFEE939D-0341-4879-8D6A-3511C50B5346}" dt="2023-03-24T15:56:46.529" v="4" actId="20577"/>
          <ac:spMkLst>
            <pc:docMk/>
            <pc:sldMk cId="493174226" sldId="328"/>
            <ac:spMk id="5" creationId="{00000000-0000-0000-0000-000000000000}"/>
          </ac:spMkLst>
        </pc:spChg>
      </pc:sldChg>
      <pc:sldChg chg="modSp">
        <pc:chgData name="Mrs Meola" userId="S::gw17beattiedanielle@glow.sch.uk::8e2ad03c-c9d4-4c31-b22a-815f1d082b67" providerId="AD" clId="Web-{CFEE939D-0341-4879-8D6A-3511C50B5346}" dt="2023-03-24T16:01:08.728" v="166" actId="20577"/>
        <pc:sldMkLst>
          <pc:docMk/>
          <pc:sldMk cId="1604007983" sldId="329"/>
        </pc:sldMkLst>
        <pc:spChg chg="mod">
          <ac:chgData name="Mrs Meola" userId="S::gw17beattiedanielle@glow.sch.uk::8e2ad03c-c9d4-4c31-b22a-815f1d082b67" providerId="AD" clId="Web-{CFEE939D-0341-4879-8D6A-3511C50B5346}" dt="2023-03-24T16:01:08.728" v="166" actId="20577"/>
          <ac:spMkLst>
            <pc:docMk/>
            <pc:sldMk cId="1604007983" sldId="329"/>
            <ac:spMk id="5" creationId="{00000000-0000-0000-0000-000000000000}"/>
          </ac:spMkLst>
        </pc:spChg>
      </pc:sldChg>
      <pc:sldChg chg="del">
        <pc:chgData name="Mrs Meola" userId="S::gw17beattiedanielle@glow.sch.uk::8e2ad03c-c9d4-4c31-b22a-815f1d082b67" providerId="AD" clId="Web-{CFEE939D-0341-4879-8D6A-3511C50B5346}" dt="2023-03-24T15:59:40.631" v="104"/>
        <pc:sldMkLst>
          <pc:docMk/>
          <pc:sldMk cId="501845326" sldId="330"/>
        </pc:sldMkLst>
      </pc:sldChg>
      <pc:sldChg chg="del">
        <pc:chgData name="Mrs Meola" userId="S::gw17beattiedanielle@glow.sch.uk::8e2ad03c-c9d4-4c31-b22a-815f1d082b67" providerId="AD" clId="Web-{CFEE939D-0341-4879-8D6A-3511C50B5346}" dt="2023-03-24T16:01:02.774" v="165"/>
        <pc:sldMkLst>
          <pc:docMk/>
          <pc:sldMk cId="3357053009" sldId="332"/>
        </pc:sldMkLst>
      </pc:sldChg>
      <pc:sldChg chg="del">
        <pc:chgData name="Mrs Meola" userId="S::gw17beattiedanielle@glow.sch.uk::8e2ad03c-c9d4-4c31-b22a-815f1d082b67" providerId="AD" clId="Web-{CFEE939D-0341-4879-8D6A-3511C50B5346}" dt="2023-03-24T15:56:53.185" v="6"/>
        <pc:sldMkLst>
          <pc:docMk/>
          <pc:sldMk cId="1959496977" sldId="334"/>
        </pc:sldMkLst>
      </pc:sldChg>
      <pc:sldChg chg="modSp">
        <pc:chgData name="Mrs Meola" userId="S::gw17beattiedanielle@glow.sch.uk::8e2ad03c-c9d4-4c31-b22a-815f1d082b67" providerId="AD" clId="Web-{CFEE939D-0341-4879-8D6A-3511C50B5346}" dt="2023-03-24T15:57:57.080" v="54" actId="20577"/>
        <pc:sldMkLst>
          <pc:docMk/>
          <pc:sldMk cId="4059718142" sldId="337"/>
        </pc:sldMkLst>
        <pc:spChg chg="mod">
          <ac:chgData name="Mrs Meola" userId="S::gw17beattiedanielle@glow.sch.uk::8e2ad03c-c9d4-4c31-b22a-815f1d082b67" providerId="AD" clId="Web-{CFEE939D-0341-4879-8D6A-3511C50B5346}" dt="2023-03-24T15:57:57.080" v="54" actId="20577"/>
          <ac:spMkLst>
            <pc:docMk/>
            <pc:sldMk cId="4059718142" sldId="337"/>
            <ac:spMk id="5" creationId="{00000000-0000-0000-0000-000000000000}"/>
          </ac:spMkLst>
        </pc:spChg>
      </pc:sldChg>
      <pc:sldChg chg="modSp">
        <pc:chgData name="Mrs Meola" userId="S::gw17beattiedanielle@glow.sch.uk::8e2ad03c-c9d4-4c31-b22a-815f1d082b67" providerId="AD" clId="Web-{CFEE939D-0341-4879-8D6A-3511C50B5346}" dt="2023-03-24T16:00:40.195" v="149" actId="20577"/>
        <pc:sldMkLst>
          <pc:docMk/>
          <pc:sldMk cId="2542257241" sldId="338"/>
        </pc:sldMkLst>
        <pc:spChg chg="mod">
          <ac:chgData name="Mrs Meola" userId="S::gw17beattiedanielle@glow.sch.uk::8e2ad03c-c9d4-4c31-b22a-815f1d082b67" providerId="AD" clId="Web-{CFEE939D-0341-4879-8D6A-3511C50B5346}" dt="2023-03-24T16:00:40.195" v="149" actId="20577"/>
          <ac:spMkLst>
            <pc:docMk/>
            <pc:sldMk cId="2542257241" sldId="338"/>
            <ac:spMk id="5" creationId="{00000000-0000-0000-0000-000000000000}"/>
          </ac:spMkLst>
        </pc:spChg>
      </pc:sldChg>
      <pc:sldChg chg="modSp">
        <pc:chgData name="Mrs Meola" userId="S::gw17beattiedanielle@glow.sch.uk::8e2ad03c-c9d4-4c31-b22a-815f1d082b67" providerId="AD" clId="Web-{CFEE939D-0341-4879-8D6A-3511C50B5346}" dt="2023-03-24T16:02:12.839" v="222" actId="20577"/>
        <pc:sldMkLst>
          <pc:docMk/>
          <pc:sldMk cId="2542257241" sldId="339"/>
        </pc:sldMkLst>
        <pc:spChg chg="mod">
          <ac:chgData name="Mrs Meola" userId="S::gw17beattiedanielle@glow.sch.uk::8e2ad03c-c9d4-4c31-b22a-815f1d082b67" providerId="AD" clId="Web-{CFEE939D-0341-4879-8D6A-3511C50B5346}" dt="2023-03-24T16:02:12.839" v="222" actId="20577"/>
          <ac:spMkLst>
            <pc:docMk/>
            <pc:sldMk cId="2542257241" sldId="339"/>
            <ac:spMk id="5" creationId="{00000000-0000-0000-0000-000000000000}"/>
          </ac:spMkLst>
        </pc:spChg>
      </pc:sldChg>
      <pc:sldChg chg="addSp delSp modSp">
        <pc:chgData name="Mrs Meola" userId="S::gw17beattiedanielle@glow.sch.uk::8e2ad03c-c9d4-4c31-b22a-815f1d082b67" providerId="AD" clId="Web-{CFEE939D-0341-4879-8D6A-3511C50B5346}" dt="2023-03-24T15:59:30.865" v="102" actId="1076"/>
        <pc:sldMkLst>
          <pc:docMk/>
          <pc:sldMk cId="2705763488" sldId="341"/>
        </pc:sldMkLst>
        <pc:spChg chg="mod">
          <ac:chgData name="Mrs Meola" userId="S::gw17beattiedanielle@glow.sch.uk::8e2ad03c-c9d4-4c31-b22a-815f1d082b67" providerId="AD" clId="Web-{CFEE939D-0341-4879-8D6A-3511C50B5346}" dt="2023-03-24T15:59:25.865" v="100" actId="20577"/>
          <ac:spMkLst>
            <pc:docMk/>
            <pc:sldMk cId="2705763488" sldId="341"/>
            <ac:spMk id="5" creationId="{00000000-0000-0000-0000-000000000000}"/>
          </ac:spMkLst>
        </pc:spChg>
        <pc:picChg chg="add mod">
          <ac:chgData name="Mrs Meola" userId="S::gw17beattiedanielle@glow.sch.uk::8e2ad03c-c9d4-4c31-b22a-815f1d082b67" providerId="AD" clId="Web-{CFEE939D-0341-4879-8D6A-3511C50B5346}" dt="2023-03-24T15:59:30.865" v="102" actId="1076"/>
          <ac:picMkLst>
            <pc:docMk/>
            <pc:sldMk cId="2705763488" sldId="341"/>
            <ac:picMk id="2" creationId="{F4C798F7-5D9D-45EE-BA52-4C4DD7975E23}"/>
          </ac:picMkLst>
        </pc:picChg>
        <pc:picChg chg="del">
          <ac:chgData name="Mrs Meola" userId="S::gw17beattiedanielle@glow.sch.uk::8e2ad03c-c9d4-4c31-b22a-815f1d082b67" providerId="AD" clId="Web-{CFEE939D-0341-4879-8D6A-3511C50B5346}" dt="2023-03-24T15:57:59.408" v="55"/>
          <ac:picMkLst>
            <pc:docMk/>
            <pc:sldMk cId="2705763488" sldId="341"/>
            <ac:picMk id="3" creationId="{00000000-0000-0000-0000-000000000000}"/>
          </ac:picMkLst>
        </pc:picChg>
        <pc:picChg chg="add mod">
          <ac:chgData name="Mrs Meola" userId="S::gw17beattiedanielle@glow.sch.uk::8e2ad03c-c9d4-4c31-b22a-815f1d082b67" providerId="AD" clId="Web-{CFEE939D-0341-4879-8D6A-3511C50B5346}" dt="2023-03-24T15:59:28.584" v="101" actId="1076"/>
          <ac:picMkLst>
            <pc:docMk/>
            <pc:sldMk cId="2705763488" sldId="341"/>
            <ac:picMk id="6" creationId="{F93B76BE-6354-DA05-4422-67F37F8A7FB7}"/>
          </ac:picMkLst>
        </pc:picChg>
        <pc:picChg chg="add del mod">
          <ac:chgData name="Mrs Meola" userId="S::gw17beattiedanielle@glow.sch.uk::8e2ad03c-c9d4-4c31-b22a-815f1d082b67" providerId="AD" clId="Web-{CFEE939D-0341-4879-8D6A-3511C50B5346}" dt="2023-03-24T15:58:52.098" v="85"/>
          <ac:picMkLst>
            <pc:docMk/>
            <pc:sldMk cId="2705763488" sldId="341"/>
            <ac:picMk id="7" creationId="{AC6B25FF-CB8B-AD8F-C223-B0F537C6F399}"/>
          </ac:picMkLst>
        </pc:picChg>
        <pc:picChg chg="add del mod">
          <ac:chgData name="Mrs Meola" userId="S::gw17beattiedanielle@glow.sch.uk::8e2ad03c-c9d4-4c31-b22a-815f1d082b67" providerId="AD" clId="Web-{CFEE939D-0341-4879-8D6A-3511C50B5346}" dt="2023-03-24T15:58:33.066" v="75"/>
          <ac:picMkLst>
            <pc:docMk/>
            <pc:sldMk cId="2705763488" sldId="341"/>
            <ac:picMk id="8" creationId="{4FF4AEB8-F376-D644-729F-7A586E375117}"/>
          </ac:picMkLst>
        </pc:picChg>
      </pc:sldChg>
      <pc:sldChg chg="delSp modSp">
        <pc:chgData name="Mrs Meola" userId="S::gw17beattiedanielle@glow.sch.uk::8e2ad03c-c9d4-4c31-b22a-815f1d082b67" providerId="AD" clId="Web-{CFEE939D-0341-4879-8D6A-3511C50B5346}" dt="2023-03-24T16:00:57.649" v="163" actId="14100"/>
        <pc:sldMkLst>
          <pc:docMk/>
          <pc:sldMk cId="4032118446" sldId="342"/>
        </pc:sldMkLst>
        <pc:spChg chg="mod">
          <ac:chgData name="Mrs Meola" userId="S::gw17beattiedanielle@glow.sch.uk::8e2ad03c-c9d4-4c31-b22a-815f1d082b67" providerId="AD" clId="Web-{CFEE939D-0341-4879-8D6A-3511C50B5346}" dt="2023-03-24T16:00:57.649" v="163" actId="14100"/>
          <ac:spMkLst>
            <pc:docMk/>
            <pc:sldMk cId="4032118446" sldId="342"/>
            <ac:spMk id="5" creationId="{00000000-0000-0000-0000-000000000000}"/>
          </ac:spMkLst>
        </pc:spChg>
        <pc:picChg chg="del">
          <ac:chgData name="Mrs Meola" userId="S::gw17beattiedanielle@glow.sch.uk::8e2ad03c-c9d4-4c31-b22a-815f1d082b67" providerId="AD" clId="Web-{CFEE939D-0341-4879-8D6A-3511C50B5346}" dt="2023-03-24T16:00:43.961" v="150"/>
          <ac:picMkLst>
            <pc:docMk/>
            <pc:sldMk cId="4032118446" sldId="342"/>
            <ac:picMk id="2" creationId="{00000000-0000-0000-0000-000000000000}"/>
          </ac:picMkLst>
        </pc:picChg>
      </pc:sldChg>
      <pc:sldChg chg="delSp modSp">
        <pc:chgData name="Mrs Meola" userId="S::gw17beattiedanielle@glow.sch.uk::8e2ad03c-c9d4-4c31-b22a-815f1d082b67" providerId="AD" clId="Web-{CFEE939D-0341-4879-8D6A-3511C50B5346}" dt="2023-03-24T16:02:24.137" v="226"/>
        <pc:sldMkLst>
          <pc:docMk/>
          <pc:sldMk cId="3355004971" sldId="343"/>
        </pc:sldMkLst>
        <pc:spChg chg="mod">
          <ac:chgData name="Mrs Meola" userId="S::gw17beattiedanielle@glow.sch.uk::8e2ad03c-c9d4-4c31-b22a-815f1d082b67" providerId="AD" clId="Web-{CFEE939D-0341-4879-8D6A-3511C50B5346}" dt="2023-03-24T16:02:22.652" v="225" actId="20577"/>
          <ac:spMkLst>
            <pc:docMk/>
            <pc:sldMk cId="3355004971" sldId="343"/>
            <ac:spMk id="7" creationId="{00000000-0000-0000-0000-000000000000}"/>
          </ac:spMkLst>
        </pc:spChg>
        <pc:picChg chg="del">
          <ac:chgData name="Mrs Meola" userId="S::gw17beattiedanielle@glow.sch.uk::8e2ad03c-c9d4-4c31-b22a-815f1d082b67" providerId="AD" clId="Web-{CFEE939D-0341-4879-8D6A-3511C50B5346}" dt="2023-03-24T16:02:24.137" v="226"/>
          <ac:picMkLst>
            <pc:docMk/>
            <pc:sldMk cId="3355004971" sldId="343"/>
            <ac:picMk id="2" creationId="{00000000-0000-0000-0000-000000000000}"/>
          </ac:picMkLst>
        </pc:picChg>
      </pc:sldChg>
      <pc:sldChg chg="del">
        <pc:chgData name="Mrs Meola" userId="S::gw17beattiedanielle@glow.sch.uk::8e2ad03c-c9d4-4c31-b22a-815f1d082b67" providerId="AD" clId="Web-{CFEE939D-0341-4879-8D6A-3511C50B5346}" dt="2023-03-24T16:02:29.215" v="229"/>
        <pc:sldMkLst>
          <pc:docMk/>
          <pc:sldMk cId="2647198138" sldId="344"/>
        </pc:sldMkLst>
      </pc:sldChg>
      <pc:sldChg chg="del">
        <pc:chgData name="Mrs Meola" userId="S::gw17beattiedanielle@glow.sch.uk::8e2ad03c-c9d4-4c31-b22a-815f1d082b67" providerId="AD" clId="Web-{CFEE939D-0341-4879-8D6A-3511C50B5346}" dt="2023-03-24T15:56:59.451" v="8"/>
        <pc:sldMkLst>
          <pc:docMk/>
          <pc:sldMk cId="3852589083" sldId="345"/>
        </pc:sldMkLst>
      </pc:sldChg>
      <pc:sldChg chg="del">
        <pc:chgData name="Mrs Meola" userId="S::gw17beattiedanielle@glow.sch.uk::8e2ad03c-c9d4-4c31-b22a-815f1d082b67" providerId="AD" clId="Web-{CFEE939D-0341-4879-8D6A-3511C50B5346}" dt="2023-03-24T16:02:34.028" v="230"/>
        <pc:sldMkLst>
          <pc:docMk/>
          <pc:sldMk cId="734411318" sldId="346"/>
        </pc:sldMkLst>
      </pc:sldChg>
      <pc:sldChg chg="addSp delSp modSp">
        <pc:chgData name="Mrs Meola" userId="S::gw17beattiedanielle@glow.sch.uk::8e2ad03c-c9d4-4c31-b22a-815f1d082b67" providerId="AD" clId="Web-{CFEE939D-0341-4879-8D6A-3511C50B5346}" dt="2023-03-24T16:04:27.782" v="260" actId="1076"/>
        <pc:sldMkLst>
          <pc:docMk/>
          <pc:sldMk cId="35981063" sldId="347"/>
        </pc:sldMkLst>
        <pc:picChg chg="add mod">
          <ac:chgData name="Mrs Meola" userId="S::gw17beattiedanielle@glow.sch.uk::8e2ad03c-c9d4-4c31-b22a-815f1d082b67" providerId="AD" clId="Web-{CFEE939D-0341-4879-8D6A-3511C50B5346}" dt="2023-03-24T16:04:27.782" v="260" actId="1076"/>
          <ac:picMkLst>
            <pc:docMk/>
            <pc:sldMk cId="35981063" sldId="347"/>
            <ac:picMk id="2" creationId="{539FACFB-01E6-0170-669C-3099B6D18D86}"/>
          </ac:picMkLst>
        </pc:picChg>
        <pc:picChg chg="del">
          <ac:chgData name="Mrs Meola" userId="S::gw17beattiedanielle@glow.sch.uk::8e2ad03c-c9d4-4c31-b22a-815f1d082b67" providerId="AD" clId="Web-{CFEE939D-0341-4879-8D6A-3511C50B5346}" dt="2023-03-24T16:04:02.875" v="255"/>
          <ac:picMkLst>
            <pc:docMk/>
            <pc:sldMk cId="35981063" sldId="347"/>
            <ac:picMk id="8" creationId="{7A3D5840-1C4F-4A50-AA2A-36A0D6504444}"/>
          </ac:picMkLst>
        </pc:picChg>
      </pc:sldChg>
      <pc:sldChg chg="delSp">
        <pc:chgData name="Mrs Meola" userId="S::gw17beattiedanielle@glow.sch.uk::8e2ad03c-c9d4-4c31-b22a-815f1d082b67" providerId="AD" clId="Web-{CFEE939D-0341-4879-8D6A-3511C50B5346}" dt="2023-03-24T15:57:03.420" v="9"/>
        <pc:sldMkLst>
          <pc:docMk/>
          <pc:sldMk cId="1600330939" sldId="348"/>
        </pc:sldMkLst>
        <pc:picChg chg="del">
          <ac:chgData name="Mrs Meola" userId="S::gw17beattiedanielle@glow.sch.uk::8e2ad03c-c9d4-4c31-b22a-815f1d082b67" providerId="AD" clId="Web-{CFEE939D-0341-4879-8D6A-3511C50B5346}" dt="2023-03-24T15:57:03.420" v="9"/>
          <ac:picMkLst>
            <pc:docMk/>
            <pc:sldMk cId="1600330939" sldId="348"/>
            <ac:picMk id="5" creationId="{00000000-0000-0000-0000-000000000000}"/>
          </ac:picMkLst>
        </pc:picChg>
      </pc:sldChg>
      <pc:sldChg chg="add replId">
        <pc:chgData name="Mrs Meola" userId="S::gw17beattiedanielle@glow.sch.uk::8e2ad03c-c9d4-4c31-b22a-815f1d082b67" providerId="AD" clId="Web-{CFEE939D-0341-4879-8D6A-3511C50B5346}" dt="2023-03-24T15:56:51.998" v="5"/>
        <pc:sldMkLst>
          <pc:docMk/>
          <pc:sldMk cId="338891242" sldId="349"/>
        </pc:sldMkLst>
      </pc:sldChg>
      <pc:sldChg chg="add replId">
        <pc:chgData name="Mrs Meola" userId="S::gw17beattiedanielle@glow.sch.uk::8e2ad03c-c9d4-4c31-b22a-815f1d082b67" providerId="AD" clId="Web-{CFEE939D-0341-4879-8D6A-3511C50B5346}" dt="2023-03-24T15:56:57.811" v="7"/>
        <pc:sldMkLst>
          <pc:docMk/>
          <pc:sldMk cId="871210927" sldId="350"/>
        </pc:sldMkLst>
      </pc:sldChg>
      <pc:sldChg chg="add replId">
        <pc:chgData name="Mrs Meola" userId="S::gw17beattiedanielle@glow.sch.uk::8e2ad03c-c9d4-4c31-b22a-815f1d082b67" providerId="AD" clId="Web-{CFEE939D-0341-4879-8D6A-3511C50B5346}" dt="2023-03-24T15:59:39.568" v="103"/>
        <pc:sldMkLst>
          <pc:docMk/>
          <pc:sldMk cId="2025285179" sldId="351"/>
        </pc:sldMkLst>
      </pc:sldChg>
      <pc:sldChg chg="add replId">
        <pc:chgData name="Mrs Meola" userId="S::gw17beattiedanielle@glow.sch.uk::8e2ad03c-c9d4-4c31-b22a-815f1d082b67" providerId="AD" clId="Web-{CFEE939D-0341-4879-8D6A-3511C50B5346}" dt="2023-03-24T16:01:00.540" v="164"/>
        <pc:sldMkLst>
          <pc:docMk/>
          <pc:sldMk cId="2049067563" sldId="352"/>
        </pc:sldMkLst>
      </pc:sldChg>
      <pc:sldChg chg="add del replId">
        <pc:chgData name="Mrs Meola" userId="S::gw17beattiedanielle@glow.sch.uk::8e2ad03c-c9d4-4c31-b22a-815f1d082b67" providerId="AD" clId="Web-{CFEE939D-0341-4879-8D6A-3511C50B5346}" dt="2023-03-24T16:03:42.577" v="254"/>
        <pc:sldMkLst>
          <pc:docMk/>
          <pc:sldMk cId="131680378" sldId="353"/>
        </pc:sldMkLst>
      </pc:sldChg>
      <pc:sldChg chg="add replId">
        <pc:chgData name="Mrs Meola" userId="S::gw17beattiedanielle@glow.sch.uk::8e2ad03c-c9d4-4c31-b22a-815f1d082b67" providerId="AD" clId="Web-{CFEE939D-0341-4879-8D6A-3511C50B5346}" dt="2023-03-24T16:02:27.496" v="228"/>
        <pc:sldMkLst>
          <pc:docMk/>
          <pc:sldMk cId="2968702030" sldId="354"/>
        </pc:sldMkLst>
      </pc:sldChg>
      <pc:sldChg chg="addSp modSp add replId">
        <pc:chgData name="Mrs Meola" userId="S::gw17beattiedanielle@glow.sch.uk::8e2ad03c-c9d4-4c31-b22a-815f1d082b67" providerId="AD" clId="Web-{CFEE939D-0341-4879-8D6A-3511C50B5346}" dt="2023-03-24T16:03:39.483" v="253" actId="14100"/>
        <pc:sldMkLst>
          <pc:docMk/>
          <pc:sldMk cId="3272547738" sldId="355"/>
        </pc:sldMkLst>
        <pc:spChg chg="add mod">
          <ac:chgData name="Mrs Meola" userId="S::gw17beattiedanielle@glow.sch.uk::8e2ad03c-c9d4-4c31-b22a-815f1d082b67" providerId="AD" clId="Web-{CFEE939D-0341-4879-8D6A-3511C50B5346}" dt="2023-03-24T16:03:39.483" v="253" actId="14100"/>
          <ac:spMkLst>
            <pc:docMk/>
            <pc:sldMk cId="3272547738" sldId="355"/>
            <ac:spMk id="2" creationId="{556D27B2-6589-1AC8-9E27-FD1BA0EF438C}"/>
          </ac:spMkLst>
        </pc:spChg>
      </pc:sldChg>
    </pc:docChg>
  </pc:docChgLst>
  <pc:docChgLst>
    <pc:chgData name="Mr Millar" userId="S::gw08millargreg@glow.sch.uk::424d0598-ac7d-4a6d-8594-c164d523f234" providerId="AD" clId="Web-{CB640AD6-A6FF-2E4C-CCDB-48E401307F33}"/>
    <pc:docChg chg="modSld">
      <pc:chgData name="Mr Millar" userId="S::gw08millargreg@glow.sch.uk::424d0598-ac7d-4a6d-8594-c164d523f234" providerId="AD" clId="Web-{CB640AD6-A6FF-2E4C-CCDB-48E401307F33}" dt="2023-03-28T22:45:56.543" v="0" actId="14100"/>
      <pc:docMkLst>
        <pc:docMk/>
      </pc:docMkLst>
      <pc:sldChg chg="modSp">
        <pc:chgData name="Mr Millar" userId="S::gw08millargreg@glow.sch.uk::424d0598-ac7d-4a6d-8594-c164d523f234" providerId="AD" clId="Web-{CB640AD6-A6FF-2E4C-CCDB-48E401307F33}" dt="2023-03-28T22:45:56.543" v="0" actId="14100"/>
        <pc:sldMkLst>
          <pc:docMk/>
          <pc:sldMk cId="3272547738" sldId="355"/>
        </pc:sldMkLst>
        <pc:spChg chg="mod">
          <ac:chgData name="Mr Millar" userId="S::gw08millargreg@glow.sch.uk::424d0598-ac7d-4a6d-8594-c164d523f234" providerId="AD" clId="Web-{CB640AD6-A6FF-2E4C-CCDB-48E401307F33}" dt="2023-03-28T22:45:56.543" v="0" actId="14100"/>
          <ac:spMkLst>
            <pc:docMk/>
            <pc:sldMk cId="3272547738" sldId="355"/>
            <ac:spMk id="2" creationId="{556D27B2-6589-1AC8-9E27-FD1BA0EF438C}"/>
          </ac:spMkLst>
        </pc:spChg>
      </pc:sldChg>
    </pc:docChg>
  </pc:docChgLst>
  <pc:docChgLst>
    <pc:chgData name="Mrs Meola" userId="S::gw17beattiedanielle@glow.sch.uk::8e2ad03c-c9d4-4c31-b22a-815f1d082b67" providerId="AD" clId="Web-{7E23F646-2D58-C4B6-78E3-7108BB651325}"/>
    <pc:docChg chg="modSld">
      <pc:chgData name="Mrs Meola" userId="S::gw17beattiedanielle@glow.sch.uk::8e2ad03c-c9d4-4c31-b22a-815f1d082b67" providerId="AD" clId="Web-{7E23F646-2D58-C4B6-78E3-7108BB651325}" dt="2023-03-29T09:53:04.242" v="0" actId="14100"/>
      <pc:docMkLst>
        <pc:docMk/>
      </pc:docMkLst>
      <pc:sldChg chg="modSp">
        <pc:chgData name="Mrs Meola" userId="S::gw17beattiedanielle@glow.sch.uk::8e2ad03c-c9d4-4c31-b22a-815f1d082b67" providerId="AD" clId="Web-{7E23F646-2D58-C4B6-78E3-7108BB651325}" dt="2023-03-29T09:53:04.242" v="0" actId="14100"/>
        <pc:sldMkLst>
          <pc:docMk/>
          <pc:sldMk cId="3272547738" sldId="355"/>
        </pc:sldMkLst>
        <pc:spChg chg="mod">
          <ac:chgData name="Mrs Meola" userId="S::gw17beattiedanielle@glow.sch.uk::8e2ad03c-c9d4-4c31-b22a-815f1d082b67" providerId="AD" clId="Web-{7E23F646-2D58-C4B6-78E3-7108BB651325}" dt="2023-03-29T09:53:04.242" v="0" actId="14100"/>
          <ac:spMkLst>
            <pc:docMk/>
            <pc:sldMk cId="3272547738" sldId="355"/>
            <ac:spMk id="2" creationId="{556D27B2-6589-1AC8-9E27-FD1BA0EF438C}"/>
          </ac:spMkLst>
        </pc:spChg>
      </pc:sldChg>
    </pc:docChg>
  </pc:docChgLst>
  <pc:docChgLst>
    <pc:chgData name="Mrs Meola" userId="S::gw17beattiedanielle@glow.sch.uk::8e2ad03c-c9d4-4c31-b22a-815f1d082b67" providerId="AD" clId="Web-{75A209C9-94F5-4730-9612-51C8ACEDEC17}"/>
    <pc:docChg chg="modSld">
      <pc:chgData name="Mrs Meola" userId="S::gw17beattiedanielle@glow.sch.uk::8e2ad03c-c9d4-4c31-b22a-815f1d082b67" providerId="AD" clId="Web-{75A209C9-94F5-4730-9612-51C8ACEDEC17}" dt="2023-03-29T08:11:28.451" v="11" actId="1076"/>
      <pc:docMkLst>
        <pc:docMk/>
      </pc:docMkLst>
      <pc:sldChg chg="modSp">
        <pc:chgData name="Mrs Meola" userId="S::gw17beattiedanielle@glow.sch.uk::8e2ad03c-c9d4-4c31-b22a-815f1d082b67" providerId="AD" clId="Web-{75A209C9-94F5-4730-9612-51C8ACEDEC17}" dt="2023-03-29T08:10:07.433" v="2" actId="20577"/>
        <pc:sldMkLst>
          <pc:docMk/>
          <pc:sldMk cId="2542257241" sldId="338"/>
        </pc:sldMkLst>
        <pc:spChg chg="mod">
          <ac:chgData name="Mrs Meola" userId="S::gw17beattiedanielle@glow.sch.uk::8e2ad03c-c9d4-4c31-b22a-815f1d082b67" providerId="AD" clId="Web-{75A209C9-94F5-4730-9612-51C8ACEDEC17}" dt="2023-03-29T08:10:07.433" v="2" actId="20577"/>
          <ac:spMkLst>
            <pc:docMk/>
            <pc:sldMk cId="2542257241" sldId="338"/>
            <ac:spMk id="5" creationId="{00000000-0000-0000-0000-000000000000}"/>
          </ac:spMkLst>
        </pc:spChg>
      </pc:sldChg>
      <pc:sldChg chg="addSp modSp">
        <pc:chgData name="Mrs Meola" userId="S::gw17beattiedanielle@glow.sch.uk::8e2ad03c-c9d4-4c31-b22a-815f1d082b67" providerId="AD" clId="Web-{75A209C9-94F5-4730-9612-51C8ACEDEC17}" dt="2023-03-29T08:11:28.451" v="11" actId="1076"/>
        <pc:sldMkLst>
          <pc:docMk/>
          <pc:sldMk cId="3355004971" sldId="343"/>
        </pc:sldMkLst>
        <pc:picChg chg="add mod">
          <ac:chgData name="Mrs Meola" userId="S::gw17beattiedanielle@glow.sch.uk::8e2ad03c-c9d4-4c31-b22a-815f1d082b67" providerId="AD" clId="Web-{75A209C9-94F5-4730-9612-51C8ACEDEC17}" dt="2023-03-29T08:11:28.451" v="11" actId="1076"/>
          <ac:picMkLst>
            <pc:docMk/>
            <pc:sldMk cId="3355004971" sldId="343"/>
            <ac:picMk id="2" creationId="{8B712E9E-1433-F519-A598-00EC35CCCAB3}"/>
          </ac:picMkLst>
        </pc:picChg>
        <pc:picChg chg="add mod">
          <ac:chgData name="Mrs Meola" userId="S::gw17beattiedanielle@glow.sch.uk::8e2ad03c-c9d4-4c31-b22a-815f1d082b67" providerId="AD" clId="Web-{75A209C9-94F5-4730-9612-51C8ACEDEC17}" dt="2023-03-29T08:11:25.842" v="10" actId="1076"/>
          <ac:picMkLst>
            <pc:docMk/>
            <pc:sldMk cId="3355004971" sldId="343"/>
            <ac:picMk id="3" creationId="{B4C9D6C3-B885-5279-E543-E92DF24FEED0}"/>
          </ac:picMkLst>
        </pc:picChg>
      </pc:sldChg>
    </pc:docChg>
  </pc:docChgLst>
  <pc:docChgLst>
    <pc:chgData name="Mrs Meola" userId="S::gw17beattiedanielle@glow.sch.uk::8e2ad03c-c9d4-4c31-b22a-815f1d082b67" providerId="AD" clId="Web-{5F84AD98-C363-4DAA-9ADC-19EB139C1F6F}"/>
    <pc:docChg chg="modSld">
      <pc:chgData name="Mrs Meola" userId="S::gw17beattiedanielle@glow.sch.uk::8e2ad03c-c9d4-4c31-b22a-815f1d082b67" providerId="AD" clId="Web-{5F84AD98-C363-4DAA-9ADC-19EB139C1F6F}" dt="2023-03-31T07:54:51.684" v="1" actId="20577"/>
      <pc:docMkLst>
        <pc:docMk/>
      </pc:docMkLst>
      <pc:sldChg chg="modSp">
        <pc:chgData name="Mrs Meola" userId="S::gw17beattiedanielle@glow.sch.uk::8e2ad03c-c9d4-4c31-b22a-815f1d082b67" providerId="AD" clId="Web-{5F84AD98-C363-4DAA-9ADC-19EB139C1F6F}" dt="2023-03-31T07:54:51.684" v="1" actId="20577"/>
        <pc:sldMkLst>
          <pc:docMk/>
          <pc:sldMk cId="2705763488" sldId="341"/>
        </pc:sldMkLst>
        <pc:spChg chg="mod">
          <ac:chgData name="Mrs Meola" userId="S::gw17beattiedanielle@glow.sch.uk::8e2ad03c-c9d4-4c31-b22a-815f1d082b67" providerId="AD" clId="Web-{5F84AD98-C363-4DAA-9ADC-19EB139C1F6F}" dt="2023-03-31T07:54:51.684" v="1" actId="20577"/>
          <ac:spMkLst>
            <pc:docMk/>
            <pc:sldMk cId="2705763488" sldId="341"/>
            <ac:spMk id="5" creationId="{00000000-0000-0000-0000-000000000000}"/>
          </ac:spMkLst>
        </pc:spChg>
      </pc:sldChg>
    </pc:docChg>
  </pc:docChgLst>
  <pc:docChgLst>
    <pc:chgData name="Mrs Meola" userId="S::gw17beattiedanielle@glow.sch.uk::8e2ad03c-c9d4-4c31-b22a-815f1d082b67" providerId="AD" clId="Web-{DAE26474-A0CA-B2C3-3633-3C64846A9AF5}"/>
    <pc:docChg chg="addSld modSld">
      <pc:chgData name="Mrs Meola" userId="S::gw17beattiedanielle@glow.sch.uk::8e2ad03c-c9d4-4c31-b22a-815f1d082b67" providerId="AD" clId="Web-{DAE26474-A0CA-B2C3-3633-3C64846A9AF5}" dt="2023-03-28T09:58:27.701" v="62" actId="1076"/>
      <pc:docMkLst>
        <pc:docMk/>
      </pc:docMkLst>
      <pc:sldChg chg="modSp">
        <pc:chgData name="Mrs Meola" userId="S::gw17beattiedanielle@glow.sch.uk::8e2ad03c-c9d4-4c31-b22a-815f1d082b67" providerId="AD" clId="Web-{DAE26474-A0CA-B2C3-3633-3C64846A9AF5}" dt="2023-03-28T09:57:46.168" v="57" actId="20577"/>
        <pc:sldMkLst>
          <pc:docMk/>
          <pc:sldMk cId="4059718142" sldId="337"/>
        </pc:sldMkLst>
        <pc:spChg chg="mod">
          <ac:chgData name="Mrs Meola" userId="S::gw17beattiedanielle@glow.sch.uk::8e2ad03c-c9d4-4c31-b22a-815f1d082b67" providerId="AD" clId="Web-{DAE26474-A0CA-B2C3-3633-3C64846A9AF5}" dt="2023-03-28T09:57:46.168" v="57" actId="20577"/>
          <ac:spMkLst>
            <pc:docMk/>
            <pc:sldMk cId="4059718142" sldId="337"/>
            <ac:spMk id="5" creationId="{00000000-0000-0000-0000-000000000000}"/>
          </ac:spMkLst>
        </pc:spChg>
      </pc:sldChg>
      <pc:sldChg chg="addSp modSp">
        <pc:chgData name="Mrs Meola" userId="S::gw17beattiedanielle@glow.sch.uk::8e2ad03c-c9d4-4c31-b22a-815f1d082b67" providerId="AD" clId="Web-{DAE26474-A0CA-B2C3-3633-3C64846A9AF5}" dt="2023-03-28T09:58:27.701" v="62" actId="1076"/>
        <pc:sldMkLst>
          <pc:docMk/>
          <pc:sldMk cId="4032118446" sldId="342"/>
        </pc:sldMkLst>
        <pc:spChg chg="mod">
          <ac:chgData name="Mrs Meola" userId="S::gw17beattiedanielle@glow.sch.uk::8e2ad03c-c9d4-4c31-b22a-815f1d082b67" providerId="AD" clId="Web-{DAE26474-A0CA-B2C3-3633-3C64846A9AF5}" dt="2023-03-28T09:58:27.701" v="62" actId="1076"/>
          <ac:spMkLst>
            <pc:docMk/>
            <pc:sldMk cId="4032118446" sldId="342"/>
            <ac:spMk id="5" creationId="{00000000-0000-0000-0000-000000000000}"/>
          </ac:spMkLst>
        </pc:spChg>
        <pc:picChg chg="add mod">
          <ac:chgData name="Mrs Meola" userId="S::gw17beattiedanielle@glow.sch.uk::8e2ad03c-c9d4-4c31-b22a-815f1d082b67" providerId="AD" clId="Web-{DAE26474-A0CA-B2C3-3633-3C64846A9AF5}" dt="2023-03-28T09:58:23.732" v="61" actId="1076"/>
          <ac:picMkLst>
            <pc:docMk/>
            <pc:sldMk cId="4032118446" sldId="342"/>
            <ac:picMk id="2" creationId="{EEE8EA73-19E0-C57A-4A25-427F5942C5DA}"/>
          </ac:picMkLst>
        </pc:picChg>
      </pc:sldChg>
      <pc:sldChg chg="addSp modSp">
        <pc:chgData name="Mrs Meola" userId="S::gw17beattiedanielle@glow.sch.uk::8e2ad03c-c9d4-4c31-b22a-815f1d082b67" providerId="AD" clId="Web-{DAE26474-A0CA-B2C3-3633-3C64846A9AF5}" dt="2023-03-28T09:52:13.453" v="8" actId="1076"/>
        <pc:sldMkLst>
          <pc:docMk/>
          <pc:sldMk cId="1600330939" sldId="348"/>
        </pc:sldMkLst>
        <pc:spChg chg="mod">
          <ac:chgData name="Mrs Meola" userId="S::gw17beattiedanielle@glow.sch.uk::8e2ad03c-c9d4-4c31-b22a-815f1d082b67" providerId="AD" clId="Web-{DAE26474-A0CA-B2C3-3633-3C64846A9AF5}" dt="2023-03-28T09:52:09.031" v="6" actId="1076"/>
          <ac:spMkLst>
            <pc:docMk/>
            <pc:sldMk cId="1600330939" sldId="348"/>
            <ac:spMk id="4" creationId="{00000000-0000-0000-0000-000000000000}"/>
          </ac:spMkLst>
        </pc:spChg>
        <pc:picChg chg="add mod">
          <ac:chgData name="Mrs Meola" userId="S::gw17beattiedanielle@glow.sch.uk::8e2ad03c-c9d4-4c31-b22a-815f1d082b67" providerId="AD" clId="Web-{DAE26474-A0CA-B2C3-3633-3C64846A9AF5}" dt="2023-03-28T09:52:10.609" v="7" actId="1076"/>
          <ac:picMkLst>
            <pc:docMk/>
            <pc:sldMk cId="1600330939" sldId="348"/>
            <ac:picMk id="2" creationId="{53CDB341-C580-E972-BB9F-513053CF6099}"/>
          </ac:picMkLst>
        </pc:picChg>
        <pc:picChg chg="mod">
          <ac:chgData name="Mrs Meola" userId="S::gw17beattiedanielle@glow.sch.uk::8e2ad03c-c9d4-4c31-b22a-815f1d082b67" providerId="AD" clId="Web-{DAE26474-A0CA-B2C3-3633-3C64846A9AF5}" dt="2023-03-28T09:52:13.453" v="8" actId="1076"/>
          <ac:picMkLst>
            <pc:docMk/>
            <pc:sldMk cId="1600330939" sldId="348"/>
            <ac:picMk id="6" creationId="{00000000-0000-0000-0000-000000000000}"/>
          </ac:picMkLst>
        </pc:picChg>
      </pc:sldChg>
      <pc:sldChg chg="addSp delSp modSp add replId">
        <pc:chgData name="Mrs Meola" userId="S::gw17beattiedanielle@glow.sch.uk::8e2ad03c-c9d4-4c31-b22a-815f1d082b67" providerId="AD" clId="Web-{DAE26474-A0CA-B2C3-3633-3C64846A9AF5}" dt="2023-03-28T09:53:49.347" v="43" actId="1076"/>
        <pc:sldMkLst>
          <pc:docMk/>
          <pc:sldMk cId="2736160725" sldId="356"/>
        </pc:sldMkLst>
        <pc:spChg chg="mod">
          <ac:chgData name="Mrs Meola" userId="S::gw17beattiedanielle@glow.sch.uk::8e2ad03c-c9d4-4c31-b22a-815f1d082b67" providerId="AD" clId="Web-{DAE26474-A0CA-B2C3-3633-3C64846A9AF5}" dt="2023-03-28T09:53:09.111" v="23" actId="1076"/>
          <ac:spMkLst>
            <pc:docMk/>
            <pc:sldMk cId="2736160725" sldId="356"/>
            <ac:spMk id="4" creationId="{ADCA1D3B-D3F4-42B7-A35D-F2B014195743}"/>
          </ac:spMkLst>
        </pc:spChg>
        <pc:spChg chg="del">
          <ac:chgData name="Mrs Meola" userId="S::gw17beattiedanielle@glow.sch.uk::8e2ad03c-c9d4-4c31-b22a-815f1d082b67" providerId="AD" clId="Web-{DAE26474-A0CA-B2C3-3633-3C64846A9AF5}" dt="2023-03-28T09:52:28.891" v="11"/>
          <ac:spMkLst>
            <pc:docMk/>
            <pc:sldMk cId="2736160725" sldId="356"/>
            <ac:spMk id="6" creationId="{8114ACFE-746D-40BE-8A23-314DABA3415F}"/>
          </ac:spMkLst>
        </pc:spChg>
        <pc:picChg chg="del">
          <ac:chgData name="Mrs Meola" userId="S::gw17beattiedanielle@glow.sch.uk::8e2ad03c-c9d4-4c31-b22a-815f1d082b67" providerId="AD" clId="Web-{DAE26474-A0CA-B2C3-3633-3C64846A9AF5}" dt="2023-03-28T09:52:25.453" v="10"/>
          <ac:picMkLst>
            <pc:docMk/>
            <pc:sldMk cId="2736160725" sldId="356"/>
            <ac:picMk id="2" creationId="{539FACFB-01E6-0170-669C-3099B6D18D86}"/>
          </ac:picMkLst>
        </pc:picChg>
        <pc:picChg chg="add mod">
          <ac:chgData name="Mrs Meola" userId="S::gw17beattiedanielle@glow.sch.uk::8e2ad03c-c9d4-4c31-b22a-815f1d082b67" providerId="AD" clId="Web-{DAE26474-A0CA-B2C3-3633-3C64846A9AF5}" dt="2023-03-28T09:53:47.941" v="42" actId="1076"/>
          <ac:picMkLst>
            <pc:docMk/>
            <pc:sldMk cId="2736160725" sldId="356"/>
            <ac:picMk id="3" creationId="{CA53D347-9615-C471-1FD2-2A68DF2F57AE}"/>
          </ac:picMkLst>
        </pc:picChg>
        <pc:picChg chg="add mod">
          <ac:chgData name="Mrs Meola" userId="S::gw17beattiedanielle@glow.sch.uk::8e2ad03c-c9d4-4c31-b22a-815f1d082b67" providerId="AD" clId="Web-{DAE26474-A0CA-B2C3-3633-3C64846A9AF5}" dt="2023-03-28T09:53:35.643" v="36" actId="1076"/>
          <ac:picMkLst>
            <pc:docMk/>
            <pc:sldMk cId="2736160725" sldId="356"/>
            <ac:picMk id="5" creationId="{5B930430-2166-F536-1895-F51290F3FA1E}"/>
          </ac:picMkLst>
        </pc:picChg>
        <pc:picChg chg="add mod">
          <ac:chgData name="Mrs Meola" userId="S::gw17beattiedanielle@glow.sch.uk::8e2ad03c-c9d4-4c31-b22a-815f1d082b67" providerId="AD" clId="Web-{DAE26474-A0CA-B2C3-3633-3C64846A9AF5}" dt="2023-03-28T09:53:44.472" v="40" actId="1076"/>
          <ac:picMkLst>
            <pc:docMk/>
            <pc:sldMk cId="2736160725" sldId="356"/>
            <ac:picMk id="7" creationId="{86262B73-7F32-2864-43BD-DA59AA1BD9D2}"/>
          </ac:picMkLst>
        </pc:picChg>
        <pc:picChg chg="add mod">
          <ac:chgData name="Mrs Meola" userId="S::gw17beattiedanielle@glow.sch.uk::8e2ad03c-c9d4-4c31-b22a-815f1d082b67" providerId="AD" clId="Web-{DAE26474-A0CA-B2C3-3633-3C64846A9AF5}" dt="2023-03-28T09:53:49.347" v="43" actId="1076"/>
          <ac:picMkLst>
            <pc:docMk/>
            <pc:sldMk cId="2736160725" sldId="356"/>
            <ac:picMk id="8" creationId="{81184B3E-B0D7-8FA9-2D5C-AD61FE245F59}"/>
          </ac:picMkLst>
        </pc:picChg>
        <pc:picChg chg="add del mod">
          <ac:chgData name="Mrs Meola" userId="S::gw17beattiedanielle@glow.sch.uk::8e2ad03c-c9d4-4c31-b22a-815f1d082b67" providerId="AD" clId="Web-{DAE26474-A0CA-B2C3-3633-3C64846A9AF5}" dt="2023-03-28T09:52:58.236" v="18"/>
          <ac:picMkLst>
            <pc:docMk/>
            <pc:sldMk cId="2736160725" sldId="356"/>
            <ac:picMk id="9" creationId="{3205A740-1101-0585-6D1B-959AFFBADDA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183CEA-6729-4B92-8D68-C5DBC12F260D}" type="datetimeFigureOut">
              <a:rPr lang="en-GB" smtClean="0"/>
              <a:t>31/03/2023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B9E10D-5B73-446C-9E23-71B9CB55EA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0379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6BB36-4B15-4946-A0BA-76C4BD996AA2}" type="datetimeFigureOut">
              <a:rPr lang="en-GB" smtClean="0"/>
              <a:t>31/03/2023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33828-7C7A-44DF-AE86-221F8F698207}" type="slidenum">
              <a:rPr lang="en-GB" smtClean="0"/>
              <a:t>‹#›</a:t>
            </a:fld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6BB36-4B15-4946-A0BA-76C4BD996AA2}" type="datetimeFigureOut">
              <a:rPr lang="en-GB" smtClean="0"/>
              <a:t>31/03/2023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33828-7C7A-44DF-AE86-221F8F69820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6BB36-4B15-4946-A0BA-76C4BD996AA2}" type="datetimeFigureOut">
              <a:rPr lang="en-GB" smtClean="0"/>
              <a:t>31/03/2023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33828-7C7A-44DF-AE86-221F8F69820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6BB36-4B15-4946-A0BA-76C4BD996AA2}" type="datetimeFigureOut">
              <a:rPr lang="en-GB" smtClean="0"/>
              <a:t>31/03/2023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33828-7C7A-44DF-AE86-221F8F698207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6BB36-4B15-4946-A0BA-76C4BD996AA2}" type="datetimeFigureOut">
              <a:rPr lang="en-GB" smtClean="0"/>
              <a:t>31/03/2023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33828-7C7A-44DF-AE86-221F8F69820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6BB36-4B15-4946-A0BA-76C4BD996AA2}" type="datetimeFigureOut">
              <a:rPr lang="en-GB" smtClean="0"/>
              <a:t>31/03/2023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33828-7C7A-44DF-AE86-221F8F69820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6BB36-4B15-4946-A0BA-76C4BD996AA2}" type="datetimeFigureOut">
              <a:rPr lang="en-GB" smtClean="0"/>
              <a:t>31/03/2023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33828-7C7A-44DF-AE86-221F8F69820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6BB36-4B15-4946-A0BA-76C4BD996AA2}" type="datetimeFigureOut">
              <a:rPr lang="en-GB" smtClean="0"/>
              <a:t>31/03/2023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33828-7C7A-44DF-AE86-221F8F69820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6BB36-4B15-4946-A0BA-76C4BD996AA2}" type="datetimeFigureOut">
              <a:rPr lang="en-GB" smtClean="0"/>
              <a:t>31/03/2023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33828-7C7A-44DF-AE86-221F8F69820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6BB36-4B15-4946-A0BA-76C4BD996AA2}" type="datetimeFigureOut">
              <a:rPr lang="en-GB" smtClean="0"/>
              <a:t>31/03/2023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33828-7C7A-44DF-AE86-221F8F69820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6BB36-4B15-4946-A0BA-76C4BD996AA2}" type="datetimeFigureOut">
              <a:rPr lang="en-GB" smtClean="0"/>
              <a:t>31/03/2023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33828-7C7A-44DF-AE86-221F8F69820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3AC6BB36-4B15-4946-A0BA-76C4BD996AA2}" type="datetimeFigureOut">
              <a:rPr lang="en-GB" smtClean="0"/>
              <a:t>31/03/2023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D8A33828-7C7A-44DF-AE86-221F8F698207}" type="slidenum">
              <a:rPr lang="en-GB" smtClean="0"/>
              <a:t>‹#›</a:t>
            </a:fld>
            <a:endParaRPr lang="en-GB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0" y="0"/>
            <a:ext cx="913512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395536" y="247329"/>
            <a:ext cx="6984776" cy="240065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GB" sz="5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cord Heavy SF"/>
              </a:rPr>
              <a:t>Lockerbie Academy</a:t>
            </a:r>
            <a:br>
              <a:rPr lang="en-GB" sz="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cord Heavy SF" panose="020BE200000000000000" pitchFamily="34" charset="0"/>
              </a:rPr>
            </a:br>
            <a:r>
              <a:rPr lang="en-GB" sz="5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cord Heavy SF"/>
              </a:rPr>
              <a:t>Sports Club Awards</a:t>
            </a:r>
            <a:br>
              <a:rPr lang="en-GB" sz="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cord Heavy SF" panose="020BE200000000000000" pitchFamily="34" charset="0"/>
              </a:rPr>
            </a:br>
            <a:r>
              <a:rPr lang="en-GB" sz="5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cord Heavy SF"/>
              </a:rPr>
              <a:t>2022-2023</a:t>
            </a:r>
            <a:endParaRPr lang="en-GB" sz="5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ccord Heavy SF" panose="020BE200000000000000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616519"/>
            <a:ext cx="1662276" cy="1662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174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1187624" y="908720"/>
            <a:ext cx="5472608" cy="528519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299623" y="332656"/>
            <a:ext cx="698477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GB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cord Heavy SF" panose="020BE200000000000000" pitchFamily="34" charset="0"/>
              </a:rPr>
              <a:t>Shortlisted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504" y="1628800"/>
            <a:ext cx="9036496" cy="467820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endParaRPr lang="en-GB" sz="4000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000" dirty="0"/>
              <a:t>U16s Football </a:t>
            </a:r>
            <a:endParaRPr lang="en-US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000" dirty="0"/>
              <a:t>U16s Girls Rugby 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000" dirty="0"/>
              <a:t>NSEA team for </a:t>
            </a:r>
            <a:r>
              <a:rPr lang="en-GB" sz="4000" dirty="0" err="1"/>
              <a:t>Hickstead</a:t>
            </a:r>
            <a:endParaRPr lang="en-GB" sz="400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000" dirty="0"/>
              <a:t>Pistol Shooting 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000" dirty="0"/>
              <a:t>S3 Girls 4x100m Relay team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GB" sz="4000" dirty="0"/>
          </a:p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971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1187624" y="908720"/>
            <a:ext cx="5472608" cy="528519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251520" y="400888"/>
            <a:ext cx="8568952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GB"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cord Heavy SF"/>
              </a:rPr>
              <a:t>U14 Girls Rugby &amp; U16 Boys Football</a:t>
            </a:r>
            <a:endParaRPr lang="en-US" sz="3600"/>
          </a:p>
        </p:txBody>
      </p:sp>
      <p:pic>
        <p:nvPicPr>
          <p:cNvPr id="2" name="Picture 5">
            <a:extLst>
              <a:ext uri="{FF2B5EF4-FFF2-40B4-BE49-F238E27FC236}">
                <a16:creationId xmlns:a16="http://schemas.microsoft.com/office/drawing/2014/main" id="{F4C798F7-5D9D-45EE-BA52-4C4DD7975E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8957" y="1540565"/>
            <a:ext cx="3180521" cy="4244008"/>
          </a:xfrm>
          <a:prstGeom prst="rect">
            <a:avLst/>
          </a:prstGeom>
        </p:spPr>
      </p:pic>
      <p:pic>
        <p:nvPicPr>
          <p:cNvPr id="6" name="Picture 6" descr="A picture containing grass, sky, outdoor, person&#10;&#10;Description automatically generated">
            <a:extLst>
              <a:ext uri="{FF2B5EF4-FFF2-40B4-BE49-F238E27FC236}">
                <a16:creationId xmlns:a16="http://schemas.microsoft.com/office/drawing/2014/main" id="{F93B76BE-6354-DA05-4422-67F37F8A7F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043" y="1710524"/>
            <a:ext cx="3707295" cy="3894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763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0" y="0"/>
            <a:ext cx="913512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395536" y="247329"/>
            <a:ext cx="6984776" cy="240065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GB" sz="5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cord Heavy SF"/>
              </a:rPr>
              <a:t>Lockerbie Academy</a:t>
            </a:r>
            <a:br>
              <a:rPr lang="en-GB" sz="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cord Heavy SF" panose="020BE200000000000000" pitchFamily="34" charset="0"/>
              </a:rPr>
            </a:br>
            <a:r>
              <a:rPr lang="en-GB" sz="5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cord Heavy SF"/>
              </a:rPr>
              <a:t>Sports Club Awards</a:t>
            </a:r>
            <a:br>
              <a:rPr lang="en-GB" sz="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cord Heavy SF" panose="020BE200000000000000" pitchFamily="34" charset="0"/>
              </a:rPr>
            </a:br>
            <a:r>
              <a:rPr lang="en-GB" sz="5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cord Heavy SF"/>
              </a:rPr>
              <a:t>2022-2023</a:t>
            </a:r>
            <a:endParaRPr lang="en-GB" sz="5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ccord Heavy SF" panose="020BE200000000000000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616519"/>
            <a:ext cx="1662276" cy="1662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285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99592" y="116632"/>
            <a:ext cx="6984776" cy="286232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cord Heavy SF" panose="020BE200000000000000" pitchFamily="34" charset="0"/>
              </a:rPr>
              <a:t>Outstanding Achievement </a:t>
            </a:r>
          </a:p>
          <a:p>
            <a:pPr algn="ctr"/>
            <a:r>
              <a:rPr lang="en-GB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cord Heavy SF"/>
              </a:rPr>
              <a:t>Junior</a:t>
            </a:r>
            <a:endParaRPr lang="en-GB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ccord Heavy SF" panose="020BE200000000000000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320" y="2892656"/>
            <a:ext cx="2552898" cy="2797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256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1187624" y="908720"/>
            <a:ext cx="5472608" cy="528519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179512" y="190470"/>
            <a:ext cx="698477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GB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cord Heavy SF" panose="020BE200000000000000" pitchFamily="34" charset="0"/>
              </a:rPr>
              <a:t>Shortlisted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9962" y="1220780"/>
            <a:ext cx="6336704" cy="55092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400" dirty="0"/>
              <a:t>Lola Callander</a:t>
            </a: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400" dirty="0"/>
              <a:t>Megan Hutchinson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400" dirty="0"/>
              <a:t>Tara Kane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400" dirty="0"/>
              <a:t>Brodie Lewis </a:t>
            </a:r>
            <a:endParaRPr lang="en-GB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400" dirty="0"/>
              <a:t>Harry McDowall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400" dirty="0"/>
              <a:t>Zoe Patterson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400" dirty="0"/>
              <a:t>Isaac Scott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2542257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1187624" y="908720"/>
            <a:ext cx="5472608" cy="528519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1770403" y="151512"/>
            <a:ext cx="7531428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GB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cord Heavy SF"/>
              </a:rPr>
              <a:t>LOLA CALLANDER</a:t>
            </a:r>
          </a:p>
        </p:txBody>
      </p:sp>
      <p:pic>
        <p:nvPicPr>
          <p:cNvPr id="2" name="Picture 2" descr="A picture containing different, grass, same, various&#10;&#10;Description automatically generated">
            <a:extLst>
              <a:ext uri="{FF2B5EF4-FFF2-40B4-BE49-F238E27FC236}">
                <a16:creationId xmlns:a16="http://schemas.microsoft.com/office/drawing/2014/main" id="{EEE8EA73-19E0-C57A-4A25-427F5942C5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7810" y="1388964"/>
            <a:ext cx="5001657" cy="5001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118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0" y="0"/>
            <a:ext cx="913512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395536" y="247329"/>
            <a:ext cx="6984776" cy="240065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GB" sz="5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cord Heavy SF"/>
              </a:rPr>
              <a:t>Lockerbie Academy</a:t>
            </a:r>
            <a:br>
              <a:rPr lang="en-GB" sz="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cord Heavy SF" panose="020BE200000000000000" pitchFamily="34" charset="0"/>
              </a:rPr>
            </a:br>
            <a:r>
              <a:rPr lang="en-GB" sz="5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cord Heavy SF"/>
              </a:rPr>
              <a:t>Sports Club Awards</a:t>
            </a:r>
            <a:br>
              <a:rPr lang="en-GB" sz="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cord Heavy SF" panose="020BE200000000000000" pitchFamily="34" charset="0"/>
              </a:rPr>
            </a:br>
            <a:r>
              <a:rPr lang="en-GB" sz="5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cord Heavy SF"/>
              </a:rPr>
              <a:t>2022-2023</a:t>
            </a:r>
            <a:endParaRPr lang="en-GB" sz="5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ccord Heavy SF" panose="020BE200000000000000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616519"/>
            <a:ext cx="1662276" cy="1662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06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1273" y="58274"/>
            <a:ext cx="8352928" cy="286232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cord Heavy SF" panose="020BE200000000000000" pitchFamily="34" charset="0"/>
              </a:rPr>
              <a:t>Outstanding Achievement </a:t>
            </a:r>
          </a:p>
          <a:p>
            <a:pPr algn="ctr"/>
            <a:r>
              <a:rPr lang="en-GB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cord Heavy SF"/>
              </a:rPr>
              <a:t>Senior</a:t>
            </a:r>
            <a:endParaRPr lang="en-GB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ccord Heavy SF" panose="020BE200000000000000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996952"/>
            <a:ext cx="2552898" cy="2797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007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1187624" y="908720"/>
            <a:ext cx="5472608" cy="528519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179512" y="190470"/>
            <a:ext cx="698477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GB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cord Heavy SF" panose="020BE200000000000000" pitchFamily="34" charset="0"/>
              </a:rPr>
              <a:t>Shortlisted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2372" y="1200019"/>
            <a:ext cx="6336704" cy="547842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3600" dirty="0"/>
              <a:t>Freya Callander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3600" dirty="0"/>
              <a:t>Sommer Dean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3600" dirty="0"/>
              <a:t>Kayla </a:t>
            </a:r>
            <a:r>
              <a:rPr lang="en-GB" sz="3600" dirty="0" err="1"/>
              <a:t>Dinnin</a:t>
            </a:r>
            <a:r>
              <a:rPr lang="en-GB" sz="3600" dirty="0"/>
              <a:t> 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3600" dirty="0"/>
              <a:t>Kiera Graham 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3600" dirty="0"/>
              <a:t>Eleanor Little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3600" dirty="0"/>
              <a:t>Owen Rae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3600" dirty="0"/>
              <a:t>Adam Scott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3600" dirty="0"/>
              <a:t>Imogen Spence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GB" sz="4400" dirty="0"/>
          </a:p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2257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1187624" y="908720"/>
            <a:ext cx="5472608" cy="528519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2231096" y="99149"/>
            <a:ext cx="4651236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GB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cord Heavy SF"/>
              </a:rPr>
              <a:t>OWEN RAE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8B712E9E-1433-F519-A598-00EC35CCCA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4249" y="3156080"/>
            <a:ext cx="4957313" cy="3378179"/>
          </a:xfrm>
          <a:prstGeom prst="rect">
            <a:avLst/>
          </a:prstGeom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B4C9D6C3-B885-5279-E543-E92DF24FEE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042" y="1238328"/>
            <a:ext cx="5129841" cy="3418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004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88917" y="332656"/>
            <a:ext cx="6984776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cord Heavy SF" panose="020BE200000000000000" pitchFamily="34" charset="0"/>
              </a:rPr>
              <a:t>Performance Awards</a:t>
            </a:r>
          </a:p>
        </p:txBody>
      </p:sp>
      <p:sp>
        <p:nvSpPr>
          <p:cNvPr id="6" name="Rectangle 5"/>
          <p:cNvSpPr/>
          <p:nvPr/>
        </p:nvSpPr>
        <p:spPr>
          <a:xfrm>
            <a:off x="774038" y="2420888"/>
            <a:ext cx="761453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GB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cord Heavy SF" panose="020BE200000000000000" pitchFamily="34" charset="0"/>
              </a:rPr>
              <a:t>National 5 &amp; Higher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437" y="3576787"/>
            <a:ext cx="2552898" cy="2797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039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0" y="0"/>
            <a:ext cx="913512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395536" y="247329"/>
            <a:ext cx="6984776" cy="240065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GB" sz="5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cord Heavy SF"/>
              </a:rPr>
              <a:t>Lockerbie Academy</a:t>
            </a:r>
            <a:br>
              <a:rPr lang="en-GB" sz="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cord Heavy SF" panose="020BE200000000000000" pitchFamily="34" charset="0"/>
              </a:rPr>
            </a:br>
            <a:r>
              <a:rPr lang="en-GB" sz="5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cord Heavy SF"/>
              </a:rPr>
              <a:t>Sports Club Awards</a:t>
            </a:r>
            <a:br>
              <a:rPr lang="en-GB" sz="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cord Heavy SF" panose="020BE200000000000000" pitchFamily="34" charset="0"/>
              </a:rPr>
            </a:br>
            <a:r>
              <a:rPr lang="en-GB" sz="5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cord Heavy SF"/>
              </a:rPr>
              <a:t>2022-2023</a:t>
            </a:r>
            <a:endParaRPr lang="en-GB" sz="5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ccord Heavy SF" panose="020BE200000000000000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616519"/>
            <a:ext cx="1662276" cy="1662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702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0" y="0"/>
            <a:ext cx="913512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395536" y="247329"/>
            <a:ext cx="6984776" cy="240065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GB" sz="5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cord Heavy SF"/>
              </a:rPr>
              <a:t>Lockerbie Academy</a:t>
            </a:r>
            <a:br>
              <a:rPr lang="en-GB" sz="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cord Heavy SF" panose="020BE200000000000000" pitchFamily="34" charset="0"/>
              </a:rPr>
            </a:br>
            <a:r>
              <a:rPr lang="en-GB" sz="5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cord Heavy SF"/>
              </a:rPr>
              <a:t>Sports Club Awards</a:t>
            </a:r>
            <a:br>
              <a:rPr lang="en-GB" sz="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cord Heavy SF" panose="020BE200000000000000" pitchFamily="34" charset="0"/>
              </a:rPr>
            </a:br>
            <a:r>
              <a:rPr lang="en-GB" sz="5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cord Heavy SF"/>
              </a:rPr>
              <a:t>2022-2023</a:t>
            </a:r>
            <a:endParaRPr lang="en-GB" sz="5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ccord Heavy SF" panose="020BE200000000000000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616519"/>
            <a:ext cx="1662276" cy="166227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56D27B2-6589-1AC8-9E27-FD1BA0EF438C}"/>
              </a:ext>
            </a:extLst>
          </p:cNvPr>
          <p:cNvSpPr txBox="1"/>
          <p:nvPr/>
        </p:nvSpPr>
        <p:spPr>
          <a:xfrm>
            <a:off x="3051313" y="3627782"/>
            <a:ext cx="2771460" cy="707886"/>
          </a:xfrm>
          <a:prstGeom prst="rect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27254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0" y="0"/>
            <a:ext cx="913512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395536" y="247329"/>
            <a:ext cx="6984776" cy="240065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GB" sz="5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cord Heavy SF"/>
              </a:rPr>
              <a:t>Lockerbie Academy</a:t>
            </a:r>
            <a:br>
              <a:rPr lang="en-GB" sz="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cord Heavy SF" panose="020BE200000000000000" pitchFamily="34" charset="0"/>
              </a:rPr>
            </a:br>
            <a:r>
              <a:rPr lang="en-GB" sz="5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cord Heavy SF"/>
              </a:rPr>
              <a:t>Sports Club Awards</a:t>
            </a:r>
            <a:br>
              <a:rPr lang="en-GB" sz="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cord Heavy SF" panose="020BE200000000000000" pitchFamily="34" charset="0"/>
              </a:rPr>
            </a:br>
            <a:r>
              <a:rPr lang="en-GB" sz="5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cord Heavy SF"/>
              </a:rPr>
              <a:t>2022-2023</a:t>
            </a:r>
            <a:endParaRPr lang="en-GB" sz="5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ccord Heavy SF" panose="020BE200000000000000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616519"/>
            <a:ext cx="1662276" cy="1662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91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35981" y="139019"/>
            <a:ext cx="5544616" cy="115416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6900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Sports Leaders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828" y="1968126"/>
            <a:ext cx="2768922" cy="3034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350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DCA1D3B-D3F4-42B7-A35D-F2B014195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Level 5 Community Sport Leaders Course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114ACFE-746D-40BE-8A23-314DABA3415F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629150" y="1378227"/>
            <a:ext cx="3886200" cy="5221357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GB" sz="2000" dirty="0"/>
          </a:p>
          <a:p>
            <a:r>
              <a:rPr lang="en-GB" sz="2000" dirty="0"/>
              <a:t>Completed individual Learning Evidence Records</a:t>
            </a:r>
          </a:p>
          <a:p>
            <a:r>
              <a:rPr lang="en-GB" sz="2000" dirty="0"/>
              <a:t>Worked with Active Schools and local coaches to develop leadership skills</a:t>
            </a:r>
          </a:p>
          <a:p>
            <a:r>
              <a:rPr lang="en-GB" sz="2000" dirty="0"/>
              <a:t>Delivered over 100 voluntary hours delivered at school and community sport events</a:t>
            </a:r>
          </a:p>
          <a:p>
            <a:r>
              <a:rPr lang="en-GB" sz="2000" dirty="0"/>
              <a:t>Led and supported school P7 Transition and Ceilidh events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2" name="Picture 2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539FACFB-01E6-0170-669C-3099B6D18D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338" y="2027816"/>
            <a:ext cx="4299332" cy="3235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1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DCA1D3B-D3F4-42B7-A35D-F2B014195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-570188"/>
            <a:ext cx="7924800" cy="1143000"/>
          </a:xfrm>
        </p:spPr>
        <p:txBody>
          <a:bodyPr/>
          <a:lstStyle/>
          <a:p>
            <a:r>
              <a:rPr lang="en-GB" dirty="0"/>
              <a:t>Level 5 Community Sport Leaders Course</a:t>
            </a:r>
          </a:p>
        </p:txBody>
      </p:sp>
      <p:pic>
        <p:nvPicPr>
          <p:cNvPr id="3" name="Picture 4" descr="A picture containing floor, indoor, person&#10;&#10;Description automatically generated">
            <a:extLst>
              <a:ext uri="{FF2B5EF4-FFF2-40B4-BE49-F238E27FC236}">
                <a16:creationId xmlns:a16="http://schemas.microsoft.com/office/drawing/2014/main" id="{CA53D347-9615-C471-1FD2-2A68DF2F57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5293" y="1620078"/>
            <a:ext cx="2266355" cy="4114800"/>
          </a:xfrm>
          <a:prstGeom prst="rect">
            <a:avLst/>
          </a:prstGeom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5B930430-2166-F536-1895-F51290F3FA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0253" y="785192"/>
            <a:ext cx="2514600" cy="3349487"/>
          </a:xfrm>
          <a:prstGeom prst="rect">
            <a:avLst/>
          </a:prstGeom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86262B73-7F32-2864-43BD-DA59AA1BD9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540" y="785190"/>
            <a:ext cx="3110947" cy="4114800"/>
          </a:xfrm>
          <a:prstGeom prst="rect">
            <a:avLst/>
          </a:prstGeom>
        </p:spPr>
      </p:pic>
      <p:pic>
        <p:nvPicPr>
          <p:cNvPr id="8" name="Picture 8" descr="A picture containing person, floor, indoor, standing&#10;&#10;Description automatically generated">
            <a:extLst>
              <a:ext uri="{FF2B5EF4-FFF2-40B4-BE49-F238E27FC236}">
                <a16:creationId xmlns:a16="http://schemas.microsoft.com/office/drawing/2014/main" id="{81184B3E-B0D7-8FA9-2D5C-AD61FE245F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6854" y="3250095"/>
            <a:ext cx="2013664" cy="3419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160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88639" y="621995"/>
            <a:ext cx="79293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Young Sports Ambassadors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358" y="1757198"/>
            <a:ext cx="2768922" cy="3034436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53CDB341-C580-E972-BB9F-513053CF60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226" y="2322051"/>
            <a:ext cx="4204252" cy="238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330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0" y="0"/>
            <a:ext cx="913512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395536" y="247329"/>
            <a:ext cx="6984776" cy="240065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GB" sz="5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cord Heavy SF"/>
              </a:rPr>
              <a:t>Lockerbie Academy</a:t>
            </a:r>
            <a:br>
              <a:rPr lang="en-GB" sz="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cord Heavy SF" panose="020BE200000000000000" pitchFamily="34" charset="0"/>
              </a:rPr>
            </a:br>
            <a:r>
              <a:rPr lang="en-GB" sz="5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cord Heavy SF"/>
              </a:rPr>
              <a:t>Sports Club Awards</a:t>
            </a:r>
            <a:br>
              <a:rPr lang="en-GB" sz="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cord Heavy SF" panose="020BE200000000000000" pitchFamily="34" charset="0"/>
              </a:rPr>
            </a:br>
            <a:r>
              <a:rPr lang="en-GB" sz="5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cord Heavy SF"/>
              </a:rPr>
              <a:t>2022-2023</a:t>
            </a:r>
            <a:endParaRPr lang="en-GB" sz="5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ccord Heavy SF" panose="020BE200000000000000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616519"/>
            <a:ext cx="1662276" cy="1662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210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80381" y="701626"/>
            <a:ext cx="698477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cord Heavy SF" panose="020BE200000000000000" pitchFamily="34" charset="0"/>
              </a:rPr>
              <a:t>Team of the Year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420888"/>
            <a:ext cx="2552898" cy="2797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74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Horizon">
  <a:themeElements>
    <a:clrScheme name="Horizon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Horizon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C3D347AB752E043B1F7BB2FB6A77849" ma:contentTypeVersion="16" ma:contentTypeDescription="Create a new document." ma:contentTypeScope="" ma:versionID="a067cec29eaf8c6a95a0d620f8c47889">
  <xsd:schema xmlns:xsd="http://www.w3.org/2001/XMLSchema" xmlns:xs="http://www.w3.org/2001/XMLSchema" xmlns:p="http://schemas.microsoft.com/office/2006/metadata/properties" xmlns:ns2="3cbd8655-395f-47f9-935a-3f586adffeb8" xmlns:ns3="ffd0be8d-b449-4044-a42c-0a0ee8d8cdce" targetNamespace="http://schemas.microsoft.com/office/2006/metadata/properties" ma:root="true" ma:fieldsID="124dab1db078501d5fdf20dacab08049" ns2:_="" ns3:_="">
    <xsd:import namespace="3cbd8655-395f-47f9-935a-3f586adffeb8"/>
    <xsd:import namespace="ffd0be8d-b449-4044-a42c-0a0ee8d8cdc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bd8655-395f-47f9-935a-3f586adffe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a8110b4-7946-418e-8ab0-d3d0ec8bff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d0be8d-b449-4044-a42c-0a0ee8d8cdce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4584db3-0a99-46b0-bae8-6250feb97e54}" ma:internalName="TaxCatchAll" ma:showField="CatchAllData" ma:web="ffd0be8d-b449-4044-a42c-0a0ee8d8cdc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fd0be8d-b449-4044-a42c-0a0ee8d8cdce" xsi:nil="true"/>
    <lcf76f155ced4ddcb4097134ff3c332f xmlns="3cbd8655-395f-47f9-935a-3f586adffeb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5BF72EC-5D3E-4694-8579-D76667D7E6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cbd8655-395f-47f9-935a-3f586adffeb8"/>
    <ds:schemaRef ds:uri="ffd0be8d-b449-4044-a42c-0a0ee8d8cd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2752072-4DD2-40A9-8D67-111B1D28E38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9500C38-840F-4525-98AA-F9A87D9E32F0}">
  <ds:schemaRefs>
    <ds:schemaRef ds:uri="http://schemas.microsoft.com/office/2006/metadata/properties"/>
    <ds:schemaRef ds:uri="http://schemas.microsoft.com/office/infopath/2007/PartnerControls"/>
    <ds:schemaRef ds:uri="ffd0be8d-b449-4044-a42c-0a0ee8d8cdce"/>
    <ds:schemaRef ds:uri="3cbd8655-395f-47f9-935a-3f586adffeb8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1827</TotalTime>
  <Words>134</Words>
  <Application>Microsoft Office PowerPoint</Application>
  <PresentationFormat>On-screen Show (4:3)</PresentationFormat>
  <Paragraphs>49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Horizon</vt:lpstr>
      <vt:lpstr>PowerPoint Presentation</vt:lpstr>
      <vt:lpstr>PowerPoint Presentation</vt:lpstr>
      <vt:lpstr>PowerPoint Presentation</vt:lpstr>
      <vt:lpstr>PowerPoint Presentation</vt:lpstr>
      <vt:lpstr>Level 5 Community Sport Leaders Course</vt:lpstr>
      <vt:lpstr>Level 5 Community Sport Leaders Course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Altiris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Lockerbie Academy Sports Club Awards 2015-16</dc:title>
  <dc:creator>Dayle Kempsell</dc:creator>
  <cp:lastModifiedBy>Danielle Beattie</cp:lastModifiedBy>
  <cp:revision>237</cp:revision>
  <dcterms:created xsi:type="dcterms:W3CDTF">2016-03-14T10:13:03Z</dcterms:created>
  <dcterms:modified xsi:type="dcterms:W3CDTF">2023-03-31T07:54:52Z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0x010100BC3D347AB752E043B1F7BB2FB6A77849</vt:lpwstr>
  </property>
  <property fmtid="{D5CDD505-2E9C-101B-9397-08002B2CF9AE}" pid="3" name="MediaServiceImageTags">
    <vt:lpwstr/>
  </property>
</Properties>
</file>