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3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DDE70E-DED3-4238-B332-3917F1E9F5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272B537-D706-4BD6-8EB5-F1951FB106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8DEB3E-87B6-407D-884D-03DF74167E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E0180-50D6-43AA-91C2-D9052ABDBE40}" type="datetimeFigureOut">
              <a:rPr lang="en-GB" smtClean="0"/>
              <a:t>07/01/2021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5A43AD-9119-4BD8-B7F7-C9CDCBCA4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9D0D44-B32D-48C5-A335-B03C29FAB7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B6567-AC1A-40E6-9665-4321C66307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203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BA32A3-F21D-40A4-8B94-932F3C1A9E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561EF3A-B3BB-48B3-BE98-328F893095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0210EA-E9C3-4E71-A65D-DAD70B058A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E0180-50D6-43AA-91C2-D9052ABDBE40}" type="datetimeFigureOut">
              <a:rPr lang="en-GB" smtClean="0"/>
              <a:t>07/01/2021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92CF87-454B-46D6-9786-857A6B694F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C33034-08F6-4B3F-B900-391B09B795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B6567-AC1A-40E6-9665-4321C66307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38492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7192101-D133-4BEA-AA04-6A007119CC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71D9E49-C015-4A7D-9609-4844D8BF06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BA7388-7C8B-4BAC-8DFE-D20A70F95E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E0180-50D6-43AA-91C2-D9052ABDBE40}" type="datetimeFigureOut">
              <a:rPr lang="en-GB" smtClean="0"/>
              <a:t>07/01/2021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EECA87-59BA-41D3-9EE5-A58B47D3C8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D46086-A9A6-47E3-ACC0-0D32631113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B6567-AC1A-40E6-9665-4321C66307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5880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E995C-A63D-4C68-86AA-B115E04770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C341DB-EA07-4E23-A934-9A22EE160A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8548CD-0509-401D-8066-139F76D107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E0180-50D6-43AA-91C2-D9052ABDBE40}" type="datetimeFigureOut">
              <a:rPr lang="en-GB" smtClean="0"/>
              <a:t>07/01/2021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2AF31C-2195-43A5-80B3-3D7F462F06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C36392-D3B3-4071-A555-5B2D95AD45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B6567-AC1A-40E6-9665-4321C66307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99972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A5F3C8-80C4-451A-BB9A-00B876ECC7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53CC67-245D-41A1-8F61-B7AEB21945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A5C292-03B1-48F4-A393-A5B743617D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E0180-50D6-43AA-91C2-D9052ABDBE40}" type="datetimeFigureOut">
              <a:rPr lang="en-GB" smtClean="0"/>
              <a:t>07/01/2021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EBEA41-D7BC-4B81-BAB0-21EC0CB783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514486-2216-4FA4-972C-76055D31CF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B6567-AC1A-40E6-9665-4321C66307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81633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EB1763-4A9D-43B3-94F2-7E0BA9ED55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D1CB63-2C52-4A31-97CB-14C53A6173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7585BD6-0808-4EB1-AF20-EFE8FED8C4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6C2D64-14AB-4F70-809B-96B2864013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E0180-50D6-43AA-91C2-D9052ABDBE40}" type="datetimeFigureOut">
              <a:rPr lang="en-GB" smtClean="0"/>
              <a:t>07/01/2021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9454BC-27B3-4290-BB80-00D76EA3C9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157370-A527-4B59-BD30-0E1D8AD6EB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B6567-AC1A-40E6-9665-4321C66307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89719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CFA8C5-CB1A-4B8F-B315-6CE4A611B8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4DE709-6BBF-4404-9899-4E1564B25E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58C5671-7686-4F00-9488-955AB641B3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DCB555F-7178-4A66-8ED0-33AF8774B1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DC103B5-E894-49DE-BE1A-63DDBA4E85E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D2D96AB-8DE5-4FAF-A2C5-AC6FF5BF31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E0180-50D6-43AA-91C2-D9052ABDBE40}" type="datetimeFigureOut">
              <a:rPr lang="en-GB" smtClean="0"/>
              <a:t>07/01/2021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CD60B0A-9923-4CEF-98ED-70E55B36C8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E17B6CA-5362-4168-822A-33DCF20439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B6567-AC1A-40E6-9665-4321C66307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94573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2847B4-AC1A-448C-9699-9530A08DAC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3E8D13A-BAAA-4994-94A0-BAAB6D8BD1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E0180-50D6-43AA-91C2-D9052ABDBE40}" type="datetimeFigureOut">
              <a:rPr lang="en-GB" smtClean="0"/>
              <a:t>07/01/2021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760ECB6-F1EC-4CEB-9BE5-4244F57C3F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F3CB635-4118-4DD3-B4C8-1690103928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B6567-AC1A-40E6-9665-4321C66307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82593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3A534F7-FA30-493A-BD7F-2D2367EC5E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E0180-50D6-43AA-91C2-D9052ABDBE40}" type="datetimeFigureOut">
              <a:rPr lang="en-GB" smtClean="0"/>
              <a:t>07/01/2021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FE73C00-11CB-4D1C-AE93-8071D9F089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83965B-65E1-4D2D-8255-8556739F5C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B6567-AC1A-40E6-9665-4321C66307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12431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428300-7834-4DF4-AF4F-4D24BAFC16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DC711C-29FD-4888-AC10-7BB5CEF34F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E2C17DD-00AD-4555-B1E8-4E8F741C61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41A6CF-B51A-4220-8F7A-7D8FBA677A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E0180-50D6-43AA-91C2-D9052ABDBE40}" type="datetimeFigureOut">
              <a:rPr lang="en-GB" smtClean="0"/>
              <a:t>07/01/2021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8179B7-902A-42D7-8CF4-644841475D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CD0B6E-FF20-4DE0-ADEE-1EF6AEBBA0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B6567-AC1A-40E6-9665-4321C66307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88961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6D6469-F4ED-42F8-B435-EBCBC5392C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A831DDB-909B-4BA6-8FA9-47C4BD0B605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0E3395-055D-45A7-ADDF-6C814DB06B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893528-9F0F-4283-B818-5DF2CA7D4C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E0180-50D6-43AA-91C2-D9052ABDBE40}" type="datetimeFigureOut">
              <a:rPr lang="en-GB" smtClean="0"/>
              <a:t>07/01/2021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7A829C3-0975-47B5-BA55-3107F415A8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0DA0B0-8169-47E0-90AF-8E810EA73A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B6567-AC1A-40E6-9665-4321C66307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5582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A30B6F8-66BF-4427-9B75-64B6C93660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2817DD-6617-4BC3-B547-FF4AACA339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2D8972-144D-476D-9155-0A316E6FE9E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3E0180-50D6-43AA-91C2-D9052ABDBE40}" type="datetimeFigureOut">
              <a:rPr lang="en-GB" smtClean="0"/>
              <a:t>07/01/2021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E16C56-0F88-44B1-B99A-96437E3AD01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DF32C6-9342-410C-9683-4BEBC07095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0B6567-AC1A-40E6-9665-4321C66307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3219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7EB21E05-9C4A-4314-A4EE-65BA5229DB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8"/>
            <a:ext cx="6586491" cy="1286160"/>
          </a:xfrm>
        </p:spPr>
        <p:txBody>
          <a:bodyPr anchor="b">
            <a:noAutofit/>
          </a:bodyPr>
          <a:lstStyle/>
          <a:p>
            <a:r>
              <a:rPr lang="en-GB" sz="3600" b="1" dirty="0"/>
              <a:t>Attending school during Lockdown- what you need to know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2F3D1EEF-E1AC-4B2C-8120-A563775A83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431" y="2438400"/>
            <a:ext cx="6586489" cy="3785419"/>
          </a:xfrm>
        </p:spPr>
        <p:txBody>
          <a:bodyPr>
            <a:normAutofit/>
          </a:bodyPr>
          <a:lstStyle/>
          <a:p>
            <a:r>
              <a:rPr lang="en-GB" sz="1900" dirty="0">
                <a:highlight>
                  <a:srgbClr val="FFFF00"/>
                </a:highlight>
              </a:rPr>
              <a:t>Face coverings </a:t>
            </a:r>
            <a:r>
              <a:rPr lang="en-GB" sz="1900" dirty="0"/>
              <a:t>MUST be worn AT ALL TIMES</a:t>
            </a:r>
          </a:p>
          <a:p>
            <a:r>
              <a:rPr lang="en-GB" sz="1900" dirty="0"/>
              <a:t>Arrive at school and enter the building by the main pupil entrance- </a:t>
            </a:r>
            <a:r>
              <a:rPr lang="en-GB" sz="1900" dirty="0">
                <a:highlight>
                  <a:srgbClr val="FFFF00"/>
                </a:highlight>
              </a:rPr>
              <a:t>sanitise your hands</a:t>
            </a:r>
          </a:p>
          <a:p>
            <a:r>
              <a:rPr lang="en-GB" sz="1900" dirty="0"/>
              <a:t>Wait in the social area for a member of Senior Management</a:t>
            </a:r>
          </a:p>
          <a:p>
            <a:r>
              <a:rPr lang="en-GB" sz="1900" dirty="0"/>
              <a:t>You will be allocated a </a:t>
            </a:r>
            <a:r>
              <a:rPr lang="en-GB" sz="1900"/>
              <a:t>computer room </a:t>
            </a:r>
            <a:r>
              <a:rPr lang="en-GB" sz="1900" dirty="0"/>
              <a:t>to work in</a:t>
            </a:r>
          </a:p>
          <a:p>
            <a:r>
              <a:rPr lang="en-GB" sz="1900" dirty="0"/>
              <a:t>You must sanitise your hands on entering the classroom and sanitise your work station (using the wipes)</a:t>
            </a:r>
          </a:p>
          <a:p>
            <a:r>
              <a:rPr lang="en-GB" sz="1900" dirty="0"/>
              <a:t>You will follow your normal timetable and complete work through Teams</a:t>
            </a:r>
          </a:p>
          <a:p>
            <a:r>
              <a:rPr lang="en-GB" sz="1900" dirty="0"/>
              <a:t>Staff will be available to support you, if required</a:t>
            </a:r>
          </a:p>
          <a:p>
            <a:endParaRPr lang="en-GB" sz="1900" dirty="0"/>
          </a:p>
        </p:txBody>
      </p:sp>
      <p:pic>
        <p:nvPicPr>
          <p:cNvPr id="6" name="Picture 5" descr="A picture containing text&#10;&#10;Description automatically generated">
            <a:extLst>
              <a:ext uri="{FF2B5EF4-FFF2-40B4-BE49-F238E27FC236}">
                <a16:creationId xmlns:a16="http://schemas.microsoft.com/office/drawing/2014/main" id="{C4D4F463-3849-4DA3-A0C7-A4163B5B29B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29" r="16577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  <p:cxnSp>
        <p:nvCxnSpPr>
          <p:cNvPr id="29" name="Straight Connector 22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F3F2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5726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8004AB7-5314-4DD9-889D-D525B259D2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8"/>
            <a:ext cx="6586491" cy="1286160"/>
          </a:xfrm>
        </p:spPr>
        <p:txBody>
          <a:bodyPr anchor="b">
            <a:normAutofit/>
          </a:bodyPr>
          <a:lstStyle/>
          <a:p>
            <a:r>
              <a:rPr lang="en-GB" sz="5400" b="1" dirty="0"/>
              <a:t>Ready, Respectful, Safe</a:t>
            </a:r>
          </a:p>
        </p:txBody>
      </p:sp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49A72C0E-F2BF-4077-9737-F939A7D283F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29" r="16577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F3F2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ontent Placeholder 12">
            <a:extLst>
              <a:ext uri="{FF2B5EF4-FFF2-40B4-BE49-F238E27FC236}">
                <a16:creationId xmlns:a16="http://schemas.microsoft.com/office/drawing/2014/main" id="{3D1396D9-E7D8-4105-B1A9-51638505B6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431" y="2438400"/>
            <a:ext cx="6586489" cy="3785419"/>
          </a:xfrm>
        </p:spPr>
        <p:txBody>
          <a:bodyPr>
            <a:normAutofit/>
          </a:bodyPr>
          <a:lstStyle/>
          <a:p>
            <a:r>
              <a:rPr lang="en-GB" sz="1900" dirty="0"/>
              <a:t>Usual school rules apply</a:t>
            </a:r>
          </a:p>
          <a:p>
            <a:r>
              <a:rPr lang="en-GB" sz="1900" dirty="0"/>
              <a:t>Mobile devices will be left in your school bag</a:t>
            </a:r>
          </a:p>
          <a:p>
            <a:r>
              <a:rPr lang="en-GB" sz="1900" dirty="0"/>
              <a:t>Staff have volunteered to be here to support you, be kind</a:t>
            </a:r>
          </a:p>
          <a:p>
            <a:r>
              <a:rPr lang="en-GB" sz="1900" dirty="0"/>
              <a:t>You do not need to wear school uniform, but you should be dressed appropriately</a:t>
            </a:r>
          </a:p>
          <a:p>
            <a:r>
              <a:rPr lang="en-GB" sz="1900" dirty="0"/>
              <a:t>During social times, you can only use the social area or the area just outside the main pupil entrance</a:t>
            </a:r>
          </a:p>
          <a:p>
            <a:r>
              <a:rPr lang="en-GB" sz="1900" dirty="0"/>
              <a:t>Toilets to be used- Maths Corridor and Social Area</a:t>
            </a:r>
          </a:p>
        </p:txBody>
      </p:sp>
    </p:spTree>
    <p:extLst>
      <p:ext uri="{BB962C8B-B14F-4D97-AF65-F5344CB8AC3E}">
        <p14:creationId xmlns:p14="http://schemas.microsoft.com/office/powerpoint/2010/main" val="25532365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982A45-4EBB-477A-BC46-F98F2A2B1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8"/>
            <a:ext cx="6586491" cy="1286160"/>
          </a:xfrm>
        </p:spPr>
        <p:txBody>
          <a:bodyPr anchor="b">
            <a:normAutofit/>
          </a:bodyPr>
          <a:lstStyle/>
          <a:p>
            <a:r>
              <a:rPr lang="en-GB" b="1" dirty="0"/>
              <a:t>What do I need to bring?</a:t>
            </a:r>
          </a:p>
        </p:txBody>
      </p: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4EEC2AB0-D5D6-402E-B20A-5FFCC513400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29" r="16577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F3F2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12">
            <a:extLst>
              <a:ext uri="{FF2B5EF4-FFF2-40B4-BE49-F238E27FC236}">
                <a16:creationId xmlns:a16="http://schemas.microsoft.com/office/drawing/2014/main" id="{0318FF4B-789A-479C-9B6A-5234352AB7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2314" y="2314807"/>
            <a:ext cx="6151485" cy="3862156"/>
          </a:xfrm>
        </p:spPr>
        <p:txBody>
          <a:bodyPr>
            <a:normAutofit/>
          </a:bodyPr>
          <a:lstStyle/>
          <a:p>
            <a:r>
              <a:rPr lang="en-GB" sz="1900" dirty="0"/>
              <a:t>Warm outdoor jacket- if dry, we will make use of the outdoor space</a:t>
            </a:r>
          </a:p>
          <a:p>
            <a:r>
              <a:rPr lang="en-GB" sz="1900" dirty="0"/>
              <a:t>Food and drink for the day- packed lunch is required (canteen is not open). </a:t>
            </a:r>
          </a:p>
          <a:p>
            <a:r>
              <a:rPr lang="en-GB" sz="1900" dirty="0"/>
              <a:t>No one is allowed off-site, everyone must stay on campus throughout the day</a:t>
            </a:r>
          </a:p>
          <a:p>
            <a:r>
              <a:rPr lang="en-GB" sz="1900" dirty="0"/>
              <a:t>Headphones- you will be required to listen to videos etc</a:t>
            </a:r>
          </a:p>
          <a:p>
            <a:r>
              <a:rPr lang="en-GB" sz="1900" dirty="0"/>
              <a:t>2 face coverings- one on your face and another in your bag</a:t>
            </a:r>
          </a:p>
          <a:p>
            <a:endParaRPr lang="en-GB" sz="1900" dirty="0"/>
          </a:p>
        </p:txBody>
      </p:sp>
    </p:spTree>
    <p:extLst>
      <p:ext uri="{BB962C8B-B14F-4D97-AF65-F5344CB8AC3E}">
        <p14:creationId xmlns:p14="http://schemas.microsoft.com/office/powerpoint/2010/main" val="7048211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982A45-4EBB-477A-BC46-F98F2A2B1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8"/>
            <a:ext cx="6586491" cy="1286160"/>
          </a:xfrm>
        </p:spPr>
        <p:txBody>
          <a:bodyPr anchor="b">
            <a:normAutofit fontScale="90000"/>
          </a:bodyPr>
          <a:lstStyle/>
          <a:p>
            <a:r>
              <a:rPr lang="en-GB" b="1" dirty="0"/>
              <a:t>Travelling on school transport?</a:t>
            </a:r>
          </a:p>
        </p:txBody>
      </p: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4EEC2AB0-D5D6-402E-B20A-5FFCC513400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29" r="16577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  <p:sp>
        <p:nvSpPr>
          <p:cNvPr id="8" name="Content Placeholder 12">
            <a:extLst>
              <a:ext uri="{FF2B5EF4-FFF2-40B4-BE49-F238E27FC236}">
                <a16:creationId xmlns:a16="http://schemas.microsoft.com/office/drawing/2014/main" id="{0318FF4B-789A-479C-9B6A-5234352AB7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2314" y="2314807"/>
            <a:ext cx="6151485" cy="3862156"/>
          </a:xfrm>
        </p:spPr>
        <p:txBody>
          <a:bodyPr>
            <a:normAutofit/>
          </a:bodyPr>
          <a:lstStyle/>
          <a:p>
            <a:r>
              <a:rPr lang="en-GB" sz="1900" dirty="0"/>
              <a:t>For those entitled to school transport, a request has been made for you to be collected/taken home each day you are in</a:t>
            </a:r>
          </a:p>
          <a:p>
            <a:r>
              <a:rPr lang="en-GB" sz="1900" dirty="0"/>
              <a:t>Please be at your usual bus stop, a good 5 minutes prior to your usual pick-up time</a:t>
            </a:r>
          </a:p>
          <a:p>
            <a:r>
              <a:rPr lang="en-GB" sz="1900" dirty="0"/>
              <a:t>Make sure you have your face covering and sanitise your hands before getting on the bus</a:t>
            </a:r>
          </a:p>
          <a:p>
            <a:r>
              <a:rPr lang="en-GB" sz="1900" dirty="0"/>
              <a:t>Make sure you have your bus pass too!</a:t>
            </a:r>
          </a:p>
          <a:p>
            <a:pPr marL="0" indent="0">
              <a:buNone/>
            </a:pPr>
            <a:endParaRPr lang="en-GB" sz="1900" dirty="0"/>
          </a:p>
          <a:p>
            <a:endParaRPr lang="en-GB" sz="1900" dirty="0"/>
          </a:p>
        </p:txBody>
      </p:sp>
    </p:spTree>
    <p:extLst>
      <p:ext uri="{BB962C8B-B14F-4D97-AF65-F5344CB8AC3E}">
        <p14:creationId xmlns:p14="http://schemas.microsoft.com/office/powerpoint/2010/main" val="41452644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313</Words>
  <Application>Microsoft Office PowerPoint</Application>
  <PresentationFormat>Widescreen</PresentationFormat>
  <Paragraphs>26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Attending school during Lockdown- what you need to know</vt:lpstr>
      <vt:lpstr>Ready, Respectful, Safe</vt:lpstr>
      <vt:lpstr>What do I need to bring?</vt:lpstr>
      <vt:lpstr>Travelling on school transport?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School holidays extended for pupils</dc:title>
  <dc:creator>Adam Stephenson</dc:creator>
  <cp:lastModifiedBy>Ms Currie</cp:lastModifiedBy>
  <cp:revision>12</cp:revision>
  <dcterms:created xsi:type="dcterms:W3CDTF">2021-01-02T16:43:39Z</dcterms:created>
  <dcterms:modified xsi:type="dcterms:W3CDTF">2021-01-07T14:45:39Z</dcterms:modified>
</cp:coreProperties>
</file>