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Luckiest Guy" charset="1" panose="02000506000000020004"/>
      <p:regular r:id="rId24"/>
    </p:embeddedFont>
    <p:embeddedFont>
      <p:font typeface="Agrandir" charset="1" panose="00000500000000000000"/>
      <p:regular r:id="rId25"/>
    </p:embeddedFont>
    <p:embeddedFont>
      <p:font typeface="Canva Sans Bold" charset="1" panose="020B0803030501040103"/>
      <p:regular r:id="rId26"/>
    </p:embeddedFont>
    <p:embeddedFont>
      <p:font typeface="Playpen Sans Bold" charset="1" panose="000000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0.svg" Type="http://schemas.openxmlformats.org/officeDocument/2006/relationships/image"/><Relationship Id="rId11" Target="../media/image91.png" Type="http://schemas.openxmlformats.org/officeDocument/2006/relationships/image"/><Relationship Id="rId12" Target="../media/image92.png" Type="http://schemas.openxmlformats.org/officeDocument/2006/relationships/image"/><Relationship Id="rId13" Target="../media/image93.sv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33.png" Type="http://schemas.openxmlformats.org/officeDocument/2006/relationships/image"/><Relationship Id="rId5" Target="../media/image63.png" Type="http://schemas.openxmlformats.org/officeDocument/2006/relationships/image"/><Relationship Id="rId6" Target="../media/image64.png" Type="http://schemas.openxmlformats.org/officeDocument/2006/relationships/image"/><Relationship Id="rId7" Target="../media/image87.png" Type="http://schemas.openxmlformats.org/officeDocument/2006/relationships/image"/><Relationship Id="rId8" Target="../media/image88.png" Type="http://schemas.openxmlformats.org/officeDocument/2006/relationships/image"/><Relationship Id="rId9" Target="../media/image8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png" Type="http://schemas.openxmlformats.org/officeDocument/2006/relationships/image"/><Relationship Id="rId11" Target="../media/image56.png" Type="http://schemas.openxmlformats.org/officeDocument/2006/relationships/image"/><Relationship Id="rId12" Target="../media/image97.png" Type="http://schemas.openxmlformats.org/officeDocument/2006/relationships/image"/><Relationship Id="rId13" Target="../media/image98.png" Type="http://schemas.openxmlformats.org/officeDocument/2006/relationships/image"/><Relationship Id="rId14" Target="../media/image99.svg" Type="http://schemas.openxmlformats.org/officeDocument/2006/relationships/image"/><Relationship Id="rId2" Target="../media/image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94.png" Type="http://schemas.openxmlformats.org/officeDocument/2006/relationships/image"/><Relationship Id="rId6" Target="../media/image95.svg" Type="http://schemas.openxmlformats.org/officeDocument/2006/relationships/image"/><Relationship Id="rId7" Target="../media/image96.png" Type="http://schemas.openxmlformats.org/officeDocument/2006/relationships/image"/><Relationship Id="rId8" Target="../media/image87.png" Type="http://schemas.openxmlformats.org/officeDocument/2006/relationships/image"/><Relationship Id="rId9" Target="../media/image8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png" Type="http://schemas.openxmlformats.org/officeDocument/2006/relationships/image"/><Relationship Id="rId11" Target="../media/image100.png" Type="http://schemas.openxmlformats.org/officeDocument/2006/relationships/image"/><Relationship Id="rId12" Target="../media/image101.svg" Type="http://schemas.openxmlformats.org/officeDocument/2006/relationships/image"/><Relationship Id="rId13" Target="../media/image102.png" Type="http://schemas.openxmlformats.org/officeDocument/2006/relationships/image"/><Relationship Id="rId14" Target="../media/image103.svg" Type="http://schemas.openxmlformats.org/officeDocument/2006/relationships/image"/><Relationship Id="rId15" Target="../media/image104.png" Type="http://schemas.openxmlformats.org/officeDocument/2006/relationships/image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63.png" Type="http://schemas.openxmlformats.org/officeDocument/2006/relationships/image"/><Relationship Id="rId6" Target="../media/image64.png" Type="http://schemas.openxmlformats.org/officeDocument/2006/relationships/image"/><Relationship Id="rId7" Target="../media/image79.png" Type="http://schemas.openxmlformats.org/officeDocument/2006/relationships/image"/><Relationship Id="rId8" Target="../media/image80.png" Type="http://schemas.openxmlformats.org/officeDocument/2006/relationships/image"/><Relationship Id="rId9" Target="../media/image3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5.png" Type="http://schemas.openxmlformats.org/officeDocument/2006/relationships/image"/><Relationship Id="rId11" Target="../media/image106.svg" Type="http://schemas.openxmlformats.org/officeDocument/2006/relationships/image"/><Relationship Id="rId12" Target="../media/image107.png" Type="http://schemas.openxmlformats.org/officeDocument/2006/relationships/image"/><Relationship Id="rId13" Target="../media/image108.sv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87.png" Type="http://schemas.openxmlformats.org/officeDocument/2006/relationships/image"/><Relationship Id="rId5" Target="../media/image88.png" Type="http://schemas.openxmlformats.org/officeDocument/2006/relationships/image"/><Relationship Id="rId6" Target="../media/image34.png" Type="http://schemas.openxmlformats.org/officeDocument/2006/relationships/image"/><Relationship Id="rId7" Target="../media/image35.png" Type="http://schemas.openxmlformats.org/officeDocument/2006/relationships/image"/><Relationship Id="rId8" Target="../media/image56.png" Type="http://schemas.openxmlformats.org/officeDocument/2006/relationships/image"/><Relationship Id="rId9" Target="../media/image5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3.png" Type="http://schemas.openxmlformats.org/officeDocument/2006/relationships/image"/><Relationship Id="rId11" Target="../media/image114.svg" Type="http://schemas.openxmlformats.org/officeDocument/2006/relationships/image"/><Relationship Id="rId12" Target="../media/image33.png" Type="http://schemas.openxmlformats.org/officeDocument/2006/relationships/image"/><Relationship Id="rId13" Target="../media/image63.png" Type="http://schemas.openxmlformats.org/officeDocument/2006/relationships/image"/><Relationship Id="rId14" Target="../media/image64.png" Type="http://schemas.openxmlformats.org/officeDocument/2006/relationships/image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79.png" Type="http://schemas.openxmlformats.org/officeDocument/2006/relationships/image"/><Relationship Id="rId5" Target="../media/image80.png" Type="http://schemas.openxmlformats.org/officeDocument/2006/relationships/image"/><Relationship Id="rId6" Target="../media/image109.png" Type="http://schemas.openxmlformats.org/officeDocument/2006/relationships/image"/><Relationship Id="rId7" Target="../media/image110.svg" Type="http://schemas.openxmlformats.org/officeDocument/2006/relationships/image"/><Relationship Id="rId8" Target="../media/image111.png" Type="http://schemas.openxmlformats.org/officeDocument/2006/relationships/image"/><Relationship Id="rId9" Target="../media/image11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5.png" Type="http://schemas.openxmlformats.org/officeDocument/2006/relationships/image"/><Relationship Id="rId11" Target="../media/image116.svg" Type="http://schemas.openxmlformats.org/officeDocument/2006/relationships/image"/><Relationship Id="rId12" Target="../media/image117.png" Type="http://schemas.openxmlformats.org/officeDocument/2006/relationships/image"/><Relationship Id="rId13" Target="../media/image118.png" Type="http://schemas.openxmlformats.org/officeDocument/2006/relationships/image"/><Relationship Id="rId14" Target="../media/image119.svg" Type="http://schemas.openxmlformats.org/officeDocument/2006/relationships/image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87.png" Type="http://schemas.openxmlformats.org/officeDocument/2006/relationships/image"/><Relationship Id="rId5" Target="../media/image88.png" Type="http://schemas.openxmlformats.org/officeDocument/2006/relationships/image"/><Relationship Id="rId6" Target="../media/image79.png" Type="http://schemas.openxmlformats.org/officeDocument/2006/relationships/image"/><Relationship Id="rId7" Target="../media/image80.png" Type="http://schemas.openxmlformats.org/officeDocument/2006/relationships/image"/><Relationship Id="rId8" Target="../media/image40.pn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png" Type="http://schemas.openxmlformats.org/officeDocument/2006/relationships/image"/><Relationship Id="rId11" Target="../media/image88.png" Type="http://schemas.openxmlformats.org/officeDocument/2006/relationships/image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63.png" Type="http://schemas.openxmlformats.org/officeDocument/2006/relationships/image"/><Relationship Id="rId6" Target="../media/image64.png" Type="http://schemas.openxmlformats.org/officeDocument/2006/relationships/image"/><Relationship Id="rId7" Target="../media/image79.png" Type="http://schemas.openxmlformats.org/officeDocument/2006/relationships/image"/><Relationship Id="rId8" Target="../media/image80.png" Type="http://schemas.openxmlformats.org/officeDocument/2006/relationships/image"/><Relationship Id="rId9" Target="../media/image12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4.png" Type="http://schemas.openxmlformats.org/officeDocument/2006/relationships/image"/><Relationship Id="rId11" Target="../media/image121.png" Type="http://schemas.openxmlformats.org/officeDocument/2006/relationships/image"/><Relationship Id="rId12" Target="../media/image122.svg" Type="http://schemas.openxmlformats.org/officeDocument/2006/relationships/image"/><Relationship Id="rId13" Target="../media/image123.png" Type="http://schemas.openxmlformats.org/officeDocument/2006/relationships/image"/><Relationship Id="rId14" Target="../media/image124.svg" Type="http://schemas.openxmlformats.org/officeDocument/2006/relationships/image"/><Relationship Id="rId15" Target="../media/image125.png" Type="http://schemas.openxmlformats.org/officeDocument/2006/relationships/image"/><Relationship Id="rId16" Target="../media/image126.svg" Type="http://schemas.openxmlformats.org/officeDocument/2006/relationships/image"/><Relationship Id="rId2" Target="../media/image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87.png" Type="http://schemas.openxmlformats.org/officeDocument/2006/relationships/image"/><Relationship Id="rId6" Target="../media/image88.png" Type="http://schemas.openxmlformats.org/officeDocument/2006/relationships/image"/><Relationship Id="rId7" Target="../media/image79.png" Type="http://schemas.openxmlformats.org/officeDocument/2006/relationships/image"/><Relationship Id="rId8" Target="../media/image80.png" Type="http://schemas.openxmlformats.org/officeDocument/2006/relationships/image"/><Relationship Id="rId9" Target="../media/image6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24.png" Type="http://schemas.openxmlformats.org/officeDocument/2006/relationships/image"/><Relationship Id="rId17" Target="../media/image25.png" Type="http://schemas.openxmlformats.org/officeDocument/2006/relationships/image"/><Relationship Id="rId2" Target="../media/image2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11" Target="../media/image35.png" Type="http://schemas.openxmlformats.org/officeDocument/2006/relationships/image"/><Relationship Id="rId12" Target="../media/image36.png" Type="http://schemas.openxmlformats.org/officeDocument/2006/relationships/image"/><Relationship Id="rId13" Target="../media/image37.pn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png" Type="http://schemas.openxmlformats.org/officeDocument/2006/relationships/image"/><Relationship Id="rId11" Target="../media/image43.png" Type="http://schemas.openxmlformats.org/officeDocument/2006/relationships/image"/><Relationship Id="rId12" Target="../media/image44.png" Type="http://schemas.openxmlformats.org/officeDocument/2006/relationships/image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33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Relationship Id="rId8" Target="../media/image40.pn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svg" Type="http://schemas.openxmlformats.org/officeDocument/2006/relationships/image"/><Relationship Id="rId11" Target="../media/image49.png" Type="http://schemas.openxmlformats.org/officeDocument/2006/relationships/image"/><Relationship Id="rId12" Target="../media/image50.svg" Type="http://schemas.openxmlformats.org/officeDocument/2006/relationships/image"/><Relationship Id="rId13" Target="../media/image51.png" Type="http://schemas.openxmlformats.org/officeDocument/2006/relationships/image"/><Relationship Id="rId14" Target="../media/image52.svg" Type="http://schemas.openxmlformats.org/officeDocument/2006/relationships/image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45.png" Type="http://schemas.openxmlformats.org/officeDocument/2006/relationships/image"/><Relationship Id="rId5" Target="../media/image46.png" Type="http://schemas.openxmlformats.org/officeDocument/2006/relationships/image"/><Relationship Id="rId6" Target="../media/image33.png" Type="http://schemas.openxmlformats.org/officeDocument/2006/relationships/image"/><Relationship Id="rId7" Target="../media/image36.png" Type="http://schemas.openxmlformats.org/officeDocument/2006/relationships/image"/><Relationship Id="rId8" Target="../media/image37.png" Type="http://schemas.openxmlformats.org/officeDocument/2006/relationships/image"/><Relationship Id="rId9" Target="../media/image4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png" Type="http://schemas.openxmlformats.org/officeDocument/2006/relationships/image"/><Relationship Id="rId11" Target="../media/image58.svg" Type="http://schemas.openxmlformats.org/officeDocument/2006/relationships/image"/><Relationship Id="rId12" Target="../media/image59.png" Type="http://schemas.openxmlformats.org/officeDocument/2006/relationships/image"/><Relationship Id="rId13" Target="../media/image60.svg" Type="http://schemas.openxmlformats.org/officeDocument/2006/relationships/image"/><Relationship Id="rId14" Target="../media/image61.png" Type="http://schemas.openxmlformats.org/officeDocument/2006/relationships/image"/><Relationship Id="rId15" Target="../media/image62.sv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36.png" Type="http://schemas.openxmlformats.org/officeDocument/2006/relationships/image"/><Relationship Id="rId5" Target="../media/image37.png" Type="http://schemas.openxmlformats.org/officeDocument/2006/relationships/image"/><Relationship Id="rId6" Target="../media/image53.png" Type="http://schemas.openxmlformats.org/officeDocument/2006/relationships/image"/><Relationship Id="rId7" Target="../media/image54.png" Type="http://schemas.openxmlformats.org/officeDocument/2006/relationships/image"/><Relationship Id="rId8" Target="../media/image55.png" Type="http://schemas.openxmlformats.org/officeDocument/2006/relationships/image"/><Relationship Id="rId9" Target="../media/image5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png" Type="http://schemas.openxmlformats.org/officeDocument/2006/relationships/image"/><Relationship Id="rId11" Target="../media/image68.svg" Type="http://schemas.openxmlformats.org/officeDocument/2006/relationships/image"/><Relationship Id="rId12" Target="../media/image69.png" Type="http://schemas.openxmlformats.org/officeDocument/2006/relationships/image"/><Relationship Id="rId13" Target="../media/image70.svg" Type="http://schemas.openxmlformats.org/officeDocument/2006/relationships/image"/><Relationship Id="rId14" Target="../media/image71.png" Type="http://schemas.openxmlformats.org/officeDocument/2006/relationships/image"/><Relationship Id="rId15" Target="../media/image72.svg" Type="http://schemas.openxmlformats.org/officeDocument/2006/relationships/image"/><Relationship Id="rId2" Target="../media/image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33.png" Type="http://schemas.openxmlformats.org/officeDocument/2006/relationships/image"/><Relationship Id="rId6" Target="../media/image63.png" Type="http://schemas.openxmlformats.org/officeDocument/2006/relationships/image"/><Relationship Id="rId7" Target="../media/image64.png" Type="http://schemas.openxmlformats.org/officeDocument/2006/relationships/image"/><Relationship Id="rId8" Target="../media/image65.png" Type="http://schemas.openxmlformats.org/officeDocument/2006/relationships/image"/><Relationship Id="rId9" Target="../media/image6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8.svg" Type="http://schemas.openxmlformats.org/officeDocument/2006/relationships/image"/><Relationship Id="rId11" Target="../media/image63.png" Type="http://schemas.openxmlformats.org/officeDocument/2006/relationships/image"/><Relationship Id="rId12" Target="../media/image64.png" Type="http://schemas.openxmlformats.org/officeDocument/2006/relationships/image"/><Relationship Id="rId13" Target="../media/image79.png" Type="http://schemas.openxmlformats.org/officeDocument/2006/relationships/image"/><Relationship Id="rId14" Target="../media/image80.png" Type="http://schemas.openxmlformats.org/officeDocument/2006/relationships/image"/><Relationship Id="rId15" Target="../media/image65.png" Type="http://schemas.openxmlformats.org/officeDocument/2006/relationships/image"/><Relationship Id="rId16" Target="../media/image66.png" Type="http://schemas.openxmlformats.org/officeDocument/2006/relationships/image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73.png" Type="http://schemas.openxmlformats.org/officeDocument/2006/relationships/image"/><Relationship Id="rId6" Target="../media/image74.svg" Type="http://schemas.openxmlformats.org/officeDocument/2006/relationships/image"/><Relationship Id="rId7" Target="../media/image75.png" Type="http://schemas.openxmlformats.org/officeDocument/2006/relationships/image"/><Relationship Id="rId8" Target="../media/image76.svg" Type="http://schemas.openxmlformats.org/officeDocument/2006/relationships/image"/><Relationship Id="rId9" Target="../media/image7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9.png" Type="http://schemas.openxmlformats.org/officeDocument/2006/relationships/image"/><Relationship Id="rId11" Target="../media/image80.png" Type="http://schemas.openxmlformats.org/officeDocument/2006/relationships/image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81.png" Type="http://schemas.openxmlformats.org/officeDocument/2006/relationships/image"/><Relationship Id="rId5" Target="../media/image82.png" Type="http://schemas.openxmlformats.org/officeDocument/2006/relationships/image"/><Relationship Id="rId6" Target="../media/image83.png" Type="http://schemas.openxmlformats.org/officeDocument/2006/relationships/image"/><Relationship Id="rId7" Target="../media/image84.png" Type="http://schemas.openxmlformats.org/officeDocument/2006/relationships/image"/><Relationship Id="rId8" Target="../media/image85.png" Type="http://schemas.openxmlformats.org/officeDocument/2006/relationships/image"/><Relationship Id="rId9" Target="../media/image8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398133">
            <a:off x="13404830" y="-4105193"/>
            <a:ext cx="4825239" cy="9334031"/>
            <a:chOff x="0" y="0"/>
            <a:chExt cx="1270845" cy="245834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70845" cy="2458346"/>
            </a:xfrm>
            <a:custGeom>
              <a:avLst/>
              <a:gdLst/>
              <a:ahLst/>
              <a:cxnLst/>
              <a:rect r="r" b="b" t="t" l="l"/>
              <a:pathLst>
                <a:path h="2458346" w="1270845">
                  <a:moveTo>
                    <a:pt x="0" y="0"/>
                  </a:moveTo>
                  <a:lnTo>
                    <a:pt x="1270845" y="0"/>
                  </a:lnTo>
                  <a:lnTo>
                    <a:pt x="1270845" y="2458346"/>
                  </a:lnTo>
                  <a:lnTo>
                    <a:pt x="0" y="2458346"/>
                  </a:lnTo>
                  <a:close/>
                </a:path>
              </a:pathLst>
            </a:custGeom>
            <a:solidFill>
              <a:srgbClr val="FF66C4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70845" cy="24964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398133">
            <a:off x="216570" y="5152539"/>
            <a:ext cx="4627825" cy="9334031"/>
            <a:chOff x="0" y="0"/>
            <a:chExt cx="1218851" cy="2458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8851" cy="2458346"/>
            </a:xfrm>
            <a:custGeom>
              <a:avLst/>
              <a:gdLst/>
              <a:ahLst/>
              <a:cxnLst/>
              <a:rect r="r" b="b" t="t" l="l"/>
              <a:pathLst>
                <a:path h="2458346" w="1218851">
                  <a:moveTo>
                    <a:pt x="0" y="0"/>
                  </a:moveTo>
                  <a:lnTo>
                    <a:pt x="1218851" y="0"/>
                  </a:lnTo>
                  <a:lnTo>
                    <a:pt x="1218851" y="2458346"/>
                  </a:lnTo>
                  <a:lnTo>
                    <a:pt x="0" y="2458346"/>
                  </a:lnTo>
                  <a:close/>
                </a:path>
              </a:pathLst>
            </a:custGeom>
            <a:solidFill>
              <a:srgbClr val="FF66C4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218851" cy="24964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1988132">
            <a:off x="10814214" y="-1161027"/>
            <a:ext cx="11073316" cy="4104591"/>
          </a:xfrm>
          <a:custGeom>
            <a:avLst/>
            <a:gdLst/>
            <a:ahLst/>
            <a:cxnLst/>
            <a:rect r="r" b="b" t="t" l="l"/>
            <a:pathLst>
              <a:path h="4104591" w="11073316">
                <a:moveTo>
                  <a:pt x="0" y="0"/>
                </a:moveTo>
                <a:lnTo>
                  <a:pt x="11073316" y="0"/>
                </a:lnTo>
                <a:lnTo>
                  <a:pt x="11073316" y="4104591"/>
                </a:lnTo>
                <a:lnTo>
                  <a:pt x="0" y="41045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69907" r="0" b="-494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2034203">
            <a:off x="-4461251" y="7035008"/>
            <a:ext cx="11314246" cy="4511827"/>
          </a:xfrm>
          <a:custGeom>
            <a:avLst/>
            <a:gdLst/>
            <a:ahLst/>
            <a:cxnLst/>
            <a:rect r="r" b="b" t="t" l="l"/>
            <a:pathLst>
              <a:path h="4511827" w="11314246">
                <a:moveTo>
                  <a:pt x="0" y="4511827"/>
                </a:moveTo>
                <a:lnTo>
                  <a:pt x="11314246" y="4511827"/>
                </a:lnTo>
                <a:lnTo>
                  <a:pt x="11314246" y="0"/>
                </a:lnTo>
                <a:lnTo>
                  <a:pt x="0" y="0"/>
                </a:lnTo>
                <a:lnTo>
                  <a:pt x="0" y="4511827"/>
                </a:lnTo>
                <a:close/>
              </a:path>
            </a:pathLst>
          </a:custGeom>
          <a:blipFill>
            <a:blip r:embed="rId3"/>
            <a:stretch>
              <a:fillRect l="0" t="-47220" r="0" b="-15309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062364" y="74871"/>
            <a:ext cx="9287977" cy="9287977"/>
          </a:xfrm>
          <a:custGeom>
            <a:avLst/>
            <a:gdLst/>
            <a:ahLst/>
            <a:cxnLst/>
            <a:rect r="r" b="b" t="t" l="l"/>
            <a:pathLst>
              <a:path h="9287977" w="9287977">
                <a:moveTo>
                  <a:pt x="0" y="0"/>
                </a:moveTo>
                <a:lnTo>
                  <a:pt x="9287977" y="0"/>
                </a:lnTo>
                <a:lnTo>
                  <a:pt x="9287977" y="9287977"/>
                </a:lnTo>
                <a:lnTo>
                  <a:pt x="0" y="9287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4087128" y="561822"/>
            <a:ext cx="10506484" cy="8615317"/>
            <a:chOff x="0" y="0"/>
            <a:chExt cx="14008645" cy="1148708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4008645" cy="11487089"/>
            </a:xfrm>
            <a:custGeom>
              <a:avLst/>
              <a:gdLst/>
              <a:ahLst/>
              <a:cxnLst/>
              <a:rect r="r" b="b" t="t" l="l"/>
              <a:pathLst>
                <a:path h="11487089" w="14008645">
                  <a:moveTo>
                    <a:pt x="0" y="0"/>
                  </a:moveTo>
                  <a:lnTo>
                    <a:pt x="14008645" y="0"/>
                  </a:lnTo>
                  <a:lnTo>
                    <a:pt x="14008645" y="11487089"/>
                  </a:lnTo>
                  <a:lnTo>
                    <a:pt x="0" y="114870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334681" y="1842821"/>
              <a:ext cx="8873230" cy="8873230"/>
            </a:xfrm>
            <a:custGeom>
              <a:avLst/>
              <a:gdLst/>
              <a:ahLst/>
              <a:cxnLst/>
              <a:rect r="r" b="b" t="t" l="l"/>
              <a:pathLst>
                <a:path h="8873230" w="8873230">
                  <a:moveTo>
                    <a:pt x="0" y="0"/>
                  </a:moveTo>
                  <a:lnTo>
                    <a:pt x="8873230" y="0"/>
                  </a:lnTo>
                  <a:lnTo>
                    <a:pt x="8873230" y="8873230"/>
                  </a:lnTo>
                  <a:lnTo>
                    <a:pt x="0" y="88732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false" flipV="false" rot="-1067539">
            <a:off x="-878522" y="6954701"/>
            <a:ext cx="4607197" cy="4607197"/>
          </a:xfrm>
          <a:custGeom>
            <a:avLst/>
            <a:gdLst/>
            <a:ahLst/>
            <a:cxnLst/>
            <a:rect r="r" b="b" t="t" l="l"/>
            <a:pathLst>
              <a:path h="4607197" w="4607197">
                <a:moveTo>
                  <a:pt x="0" y="0"/>
                </a:moveTo>
                <a:lnTo>
                  <a:pt x="4607197" y="0"/>
                </a:lnTo>
                <a:lnTo>
                  <a:pt x="4607197" y="4607198"/>
                </a:lnTo>
                <a:lnTo>
                  <a:pt x="0" y="46071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2954767">
            <a:off x="-522443" y="5945141"/>
            <a:ext cx="4217809" cy="5603370"/>
          </a:xfrm>
          <a:custGeom>
            <a:avLst/>
            <a:gdLst/>
            <a:ahLst/>
            <a:cxnLst/>
            <a:rect r="r" b="b" t="t" l="l"/>
            <a:pathLst>
              <a:path h="5603370" w="4217809">
                <a:moveTo>
                  <a:pt x="4217809" y="0"/>
                </a:moveTo>
                <a:lnTo>
                  <a:pt x="0" y="0"/>
                </a:lnTo>
                <a:lnTo>
                  <a:pt x="0" y="5603370"/>
                </a:lnTo>
                <a:lnTo>
                  <a:pt x="4217809" y="5603370"/>
                </a:lnTo>
                <a:lnTo>
                  <a:pt x="4217809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067539">
            <a:off x="14708874" y="-1557299"/>
            <a:ext cx="5221812" cy="5221812"/>
          </a:xfrm>
          <a:custGeom>
            <a:avLst/>
            <a:gdLst/>
            <a:ahLst/>
            <a:cxnLst/>
            <a:rect r="r" b="b" t="t" l="l"/>
            <a:pathLst>
              <a:path h="5221812" w="5221812">
                <a:moveTo>
                  <a:pt x="0" y="0"/>
                </a:moveTo>
                <a:lnTo>
                  <a:pt x="5221811" y="0"/>
                </a:lnTo>
                <a:lnTo>
                  <a:pt x="5221811" y="5221812"/>
                </a:lnTo>
                <a:lnTo>
                  <a:pt x="0" y="5221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68704" y="3012072"/>
            <a:ext cx="14982168" cy="4834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71"/>
              </a:lnSpc>
            </a:pPr>
            <a:r>
              <a:rPr lang="en-US" sz="15214">
                <a:solidFill>
                  <a:srgbClr val="5CE1E6"/>
                </a:solidFill>
                <a:latin typeface="Luckiest Guy"/>
                <a:ea typeface="Luckiest Guy"/>
                <a:cs typeface="Luckiest Guy"/>
                <a:sym typeface="Luckiest Guy"/>
              </a:rPr>
              <a:t>WIDER ACHIEVEMENT</a:t>
            </a:r>
          </a:p>
          <a:p>
            <a:pPr algn="ctr">
              <a:lnSpc>
                <a:spcPts val="12171"/>
              </a:lnSpc>
            </a:pPr>
            <a:r>
              <a:rPr lang="en-US" sz="15214">
                <a:solidFill>
                  <a:srgbClr val="5CE1E6"/>
                </a:solidFill>
                <a:latin typeface="Luckiest Guy"/>
                <a:ea typeface="Luckiest Guy"/>
                <a:cs typeface="Luckiest Guy"/>
                <a:sym typeface="Luckiest Guy"/>
              </a:rPr>
              <a:t>OPPORTUNITIES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-1067539">
            <a:off x="14023271" y="6751942"/>
            <a:ext cx="5221812" cy="5221812"/>
          </a:xfrm>
          <a:custGeom>
            <a:avLst/>
            <a:gdLst/>
            <a:ahLst/>
            <a:cxnLst/>
            <a:rect r="r" b="b" t="t" l="l"/>
            <a:pathLst>
              <a:path h="5221812" w="5221812">
                <a:moveTo>
                  <a:pt x="0" y="0"/>
                </a:moveTo>
                <a:lnTo>
                  <a:pt x="5221812" y="0"/>
                </a:lnTo>
                <a:lnTo>
                  <a:pt x="5221812" y="5221812"/>
                </a:lnTo>
                <a:lnTo>
                  <a:pt x="0" y="5221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14593612" y="5143500"/>
            <a:ext cx="4806775" cy="5850777"/>
            <a:chOff x="0" y="0"/>
            <a:chExt cx="6409033" cy="780103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1858114"/>
              <a:ext cx="6409033" cy="5942922"/>
            </a:xfrm>
            <a:custGeom>
              <a:avLst/>
              <a:gdLst/>
              <a:ahLst/>
              <a:cxnLst/>
              <a:rect r="r" b="b" t="t" l="l"/>
              <a:pathLst>
                <a:path h="5942922" w="6409033">
                  <a:moveTo>
                    <a:pt x="0" y="0"/>
                  </a:moveTo>
                  <a:lnTo>
                    <a:pt x="6409033" y="0"/>
                  </a:lnTo>
                  <a:lnTo>
                    <a:pt x="6409033" y="5942921"/>
                  </a:lnTo>
                  <a:lnTo>
                    <a:pt x="0" y="5942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100789" y="3686452"/>
              <a:ext cx="3488832" cy="3488832"/>
            </a:xfrm>
            <a:custGeom>
              <a:avLst/>
              <a:gdLst/>
              <a:ahLst/>
              <a:cxnLst/>
              <a:rect r="r" b="b" t="t" l="l"/>
              <a:pathLst>
                <a:path h="3488832" w="3488832">
                  <a:moveTo>
                    <a:pt x="0" y="0"/>
                  </a:moveTo>
                  <a:lnTo>
                    <a:pt x="3488832" y="0"/>
                  </a:lnTo>
                  <a:lnTo>
                    <a:pt x="3488832" y="3488832"/>
                  </a:lnTo>
                  <a:lnTo>
                    <a:pt x="0" y="3488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true" flipV="false" rot="465610">
              <a:off x="2441450" y="80311"/>
              <a:ext cx="1573156" cy="5655829"/>
            </a:xfrm>
            <a:custGeom>
              <a:avLst/>
              <a:gdLst/>
              <a:ahLst/>
              <a:cxnLst/>
              <a:rect r="r" b="b" t="t" l="l"/>
              <a:pathLst>
                <a:path h="5655829" w="1573156">
                  <a:moveTo>
                    <a:pt x="1573156" y="0"/>
                  </a:moveTo>
                  <a:lnTo>
                    <a:pt x="0" y="0"/>
                  </a:lnTo>
                  <a:lnTo>
                    <a:pt x="0" y="5655829"/>
                  </a:lnTo>
                  <a:lnTo>
                    <a:pt x="1573156" y="5655829"/>
                  </a:lnTo>
                  <a:lnTo>
                    <a:pt x="1573156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6565240">
            <a:off x="-1568298" y="-1305770"/>
            <a:ext cx="5703901" cy="5289072"/>
            <a:chOff x="0" y="0"/>
            <a:chExt cx="7605202" cy="705209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605202" cy="7052096"/>
            </a:xfrm>
            <a:custGeom>
              <a:avLst/>
              <a:gdLst/>
              <a:ahLst/>
              <a:cxnLst/>
              <a:rect r="r" b="b" t="t" l="l"/>
              <a:pathLst>
                <a:path h="7052096" w="7605202">
                  <a:moveTo>
                    <a:pt x="0" y="0"/>
                  </a:moveTo>
                  <a:lnTo>
                    <a:pt x="7605202" y="0"/>
                  </a:lnTo>
                  <a:lnTo>
                    <a:pt x="7605202" y="7052096"/>
                  </a:lnTo>
                  <a:lnTo>
                    <a:pt x="0" y="7052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306238" y="2169576"/>
              <a:ext cx="4139980" cy="4139980"/>
            </a:xfrm>
            <a:custGeom>
              <a:avLst/>
              <a:gdLst/>
              <a:ahLst/>
              <a:cxnLst/>
              <a:rect r="r" b="b" t="t" l="l"/>
              <a:pathLst>
                <a:path h="4139980" w="4139980">
                  <a:moveTo>
                    <a:pt x="0" y="0"/>
                  </a:moveTo>
                  <a:lnTo>
                    <a:pt x="4139980" y="0"/>
                  </a:lnTo>
                  <a:lnTo>
                    <a:pt x="4139980" y="4139980"/>
                  </a:lnTo>
                  <a:lnTo>
                    <a:pt x="0" y="413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7" id="27"/>
          <p:cNvSpPr/>
          <p:nvPr/>
        </p:nvSpPr>
        <p:spPr>
          <a:xfrm flipH="false" flipV="false" rot="-1397051">
            <a:off x="781" y="-27533"/>
            <a:ext cx="3534829" cy="3393436"/>
          </a:xfrm>
          <a:custGeom>
            <a:avLst/>
            <a:gdLst/>
            <a:ahLst/>
            <a:cxnLst/>
            <a:rect r="r" b="b" t="t" l="l"/>
            <a:pathLst>
              <a:path h="3393436" w="3534829">
                <a:moveTo>
                  <a:pt x="0" y="0"/>
                </a:moveTo>
                <a:lnTo>
                  <a:pt x="3534830" y="0"/>
                </a:lnTo>
                <a:lnTo>
                  <a:pt x="3534830" y="3393436"/>
                </a:lnTo>
                <a:lnTo>
                  <a:pt x="0" y="339343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742070">
            <a:off x="15403004" y="52646"/>
            <a:ext cx="2590096" cy="3924387"/>
          </a:xfrm>
          <a:custGeom>
            <a:avLst/>
            <a:gdLst/>
            <a:ahLst/>
            <a:cxnLst/>
            <a:rect r="r" b="b" t="t" l="l"/>
            <a:pathLst>
              <a:path h="3924387" w="2590096">
                <a:moveTo>
                  <a:pt x="0" y="0"/>
                </a:moveTo>
                <a:lnTo>
                  <a:pt x="2590096" y="0"/>
                </a:lnTo>
                <a:lnTo>
                  <a:pt x="2590096" y="3924387"/>
                </a:lnTo>
                <a:lnTo>
                  <a:pt x="0" y="39243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1067539">
            <a:off x="8338669" y="8706668"/>
            <a:ext cx="4949053" cy="4949053"/>
          </a:xfrm>
          <a:custGeom>
            <a:avLst/>
            <a:gdLst/>
            <a:ahLst/>
            <a:cxnLst/>
            <a:rect r="r" b="b" t="t" l="l"/>
            <a:pathLst>
              <a:path h="4949053" w="4949053">
                <a:moveTo>
                  <a:pt x="0" y="0"/>
                </a:moveTo>
                <a:lnTo>
                  <a:pt x="4949054" y="0"/>
                </a:lnTo>
                <a:lnTo>
                  <a:pt x="4949054" y="4949054"/>
                </a:lnTo>
                <a:lnTo>
                  <a:pt x="0" y="4949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true" flipV="true" rot="-3227500">
            <a:off x="8810311" y="8994210"/>
            <a:ext cx="2838789" cy="3043536"/>
          </a:xfrm>
          <a:custGeom>
            <a:avLst/>
            <a:gdLst/>
            <a:ahLst/>
            <a:cxnLst/>
            <a:rect r="r" b="b" t="t" l="l"/>
            <a:pathLst>
              <a:path h="3043536" w="2838789">
                <a:moveTo>
                  <a:pt x="2838789" y="3043536"/>
                </a:moveTo>
                <a:lnTo>
                  <a:pt x="0" y="3043536"/>
                </a:lnTo>
                <a:lnTo>
                  <a:pt x="0" y="0"/>
                </a:lnTo>
                <a:lnTo>
                  <a:pt x="2838789" y="0"/>
                </a:lnTo>
                <a:lnTo>
                  <a:pt x="2838789" y="3043536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676186">
            <a:off x="6109236" y="-3075066"/>
            <a:ext cx="2436650" cy="4550022"/>
          </a:xfrm>
          <a:custGeom>
            <a:avLst/>
            <a:gdLst/>
            <a:ahLst/>
            <a:cxnLst/>
            <a:rect r="r" b="b" t="t" l="l"/>
            <a:pathLst>
              <a:path h="4550022" w="2436650">
                <a:moveTo>
                  <a:pt x="0" y="0"/>
                </a:moveTo>
                <a:lnTo>
                  <a:pt x="2436650" y="0"/>
                </a:lnTo>
                <a:lnTo>
                  <a:pt x="2436650" y="4550022"/>
                </a:lnTo>
                <a:lnTo>
                  <a:pt x="0" y="455002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2550625" y="0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187877" y="736442"/>
            <a:ext cx="1922957" cy="1914372"/>
          </a:xfrm>
          <a:custGeom>
            <a:avLst/>
            <a:gdLst/>
            <a:ahLst/>
            <a:cxnLst/>
            <a:rect r="r" b="b" t="t" l="l"/>
            <a:pathLst>
              <a:path h="1914372" w="1922957">
                <a:moveTo>
                  <a:pt x="0" y="0"/>
                </a:moveTo>
                <a:lnTo>
                  <a:pt x="1922957" y="0"/>
                </a:lnTo>
                <a:lnTo>
                  <a:pt x="1922957" y="1914372"/>
                </a:lnTo>
                <a:lnTo>
                  <a:pt x="0" y="19143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518845" y="4293268"/>
            <a:ext cx="1652906" cy="1652906"/>
          </a:xfrm>
          <a:custGeom>
            <a:avLst/>
            <a:gdLst/>
            <a:ahLst/>
            <a:cxnLst/>
            <a:rect r="r" b="b" t="t" l="l"/>
            <a:pathLst>
              <a:path h="1652906" w="1652906">
                <a:moveTo>
                  <a:pt x="0" y="0"/>
                </a:moveTo>
                <a:lnTo>
                  <a:pt x="1652906" y="0"/>
                </a:lnTo>
                <a:lnTo>
                  <a:pt x="1652906" y="1652907"/>
                </a:lnTo>
                <a:lnTo>
                  <a:pt x="0" y="16529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318400" y="5946175"/>
            <a:ext cx="2339527" cy="558562"/>
          </a:xfrm>
          <a:custGeom>
            <a:avLst/>
            <a:gdLst/>
            <a:ahLst/>
            <a:cxnLst/>
            <a:rect r="r" b="b" t="t" l="l"/>
            <a:pathLst>
              <a:path h="558562" w="2339527">
                <a:moveTo>
                  <a:pt x="0" y="0"/>
                </a:moveTo>
                <a:lnTo>
                  <a:pt x="2339527" y="0"/>
                </a:lnTo>
                <a:lnTo>
                  <a:pt x="2339527" y="558562"/>
                </a:lnTo>
                <a:lnTo>
                  <a:pt x="0" y="5585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198276" y="6997829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07054" y="8847385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6847" y="433343"/>
            <a:ext cx="2214699" cy="2217471"/>
          </a:xfrm>
          <a:custGeom>
            <a:avLst/>
            <a:gdLst/>
            <a:ahLst/>
            <a:cxnLst/>
            <a:rect r="r" b="b" t="t" l="l"/>
            <a:pathLst>
              <a:path h="2217471" w="2214699">
                <a:moveTo>
                  <a:pt x="0" y="0"/>
                </a:moveTo>
                <a:lnTo>
                  <a:pt x="2214700" y="0"/>
                </a:lnTo>
                <a:lnTo>
                  <a:pt x="2214700" y="2217471"/>
                </a:lnTo>
                <a:lnTo>
                  <a:pt x="0" y="2217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13695" y="3532220"/>
            <a:ext cx="1701005" cy="2260471"/>
          </a:xfrm>
          <a:custGeom>
            <a:avLst/>
            <a:gdLst/>
            <a:ahLst/>
            <a:cxnLst/>
            <a:rect r="r" b="b" t="t" l="l"/>
            <a:pathLst>
              <a:path h="2260471" w="1701005">
                <a:moveTo>
                  <a:pt x="0" y="0"/>
                </a:moveTo>
                <a:lnTo>
                  <a:pt x="1701004" y="0"/>
                </a:lnTo>
                <a:lnTo>
                  <a:pt x="1701004" y="2260472"/>
                </a:lnTo>
                <a:lnTo>
                  <a:pt x="0" y="22604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2960593">
            <a:off x="0" y="7571073"/>
            <a:ext cx="2951010" cy="1276312"/>
          </a:xfrm>
          <a:custGeom>
            <a:avLst/>
            <a:gdLst/>
            <a:ahLst/>
            <a:cxnLst/>
            <a:rect r="r" b="b" t="t" l="l"/>
            <a:pathLst>
              <a:path h="1276312" w="2951010">
                <a:moveTo>
                  <a:pt x="0" y="0"/>
                </a:moveTo>
                <a:lnTo>
                  <a:pt x="2951010" y="0"/>
                </a:lnTo>
                <a:lnTo>
                  <a:pt x="2951010" y="1276312"/>
                </a:lnTo>
                <a:lnTo>
                  <a:pt x="0" y="12763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040097" y="4469306"/>
            <a:ext cx="10207806" cy="4378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S3-4</a:t>
            </a:r>
          </a:p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Mondays, 3.20-4.20pm</a:t>
            </a:r>
          </a:p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Playing Fields</a:t>
            </a:r>
          </a:p>
          <a:p>
            <a:pPr algn="just">
              <a:lnSpc>
                <a:spcPts val="5264"/>
              </a:lnSpc>
            </a:pPr>
          </a:p>
          <a:p>
            <a:pPr algn="just">
              <a:lnSpc>
                <a:spcPts val="3162"/>
              </a:lnSpc>
            </a:pPr>
          </a:p>
          <a:p>
            <a:pPr algn="just">
              <a:lnSpc>
                <a:spcPts val="3162"/>
              </a:lnSpc>
            </a:pPr>
          </a:p>
          <a:p>
            <a:pPr algn="just">
              <a:lnSpc>
                <a:spcPts val="3162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3636857" y="1465742"/>
            <a:ext cx="11014285" cy="2367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4"/>
              </a:lnSpc>
            </a:pPr>
            <a:r>
              <a:rPr lang="en-US" sz="11005">
                <a:solidFill>
                  <a:srgbClr val="FF66C4"/>
                </a:solidFill>
                <a:latin typeface="Luckiest Guy"/>
                <a:ea typeface="Luckiest Guy"/>
                <a:cs typeface="Luckiest Guy"/>
                <a:sym typeface="Luckiest Guy"/>
              </a:rPr>
              <a:t>UNDER 16S FOOTBALL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95878" y="8255421"/>
            <a:ext cx="6451672" cy="591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9"/>
              </a:lnSpc>
            </a:pPr>
            <a:r>
              <a:rPr lang="en-US" sz="344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 Mr Kempsell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953993" y="2612714"/>
            <a:ext cx="2093245" cy="339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sz="1995" b="true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Communicating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10800000">
            <a:off x="3383879" y="0"/>
            <a:ext cx="11523378" cy="8611106"/>
          </a:xfrm>
          <a:custGeom>
            <a:avLst/>
            <a:gdLst/>
            <a:ahLst/>
            <a:cxnLst/>
            <a:rect r="r" b="b" t="t" l="l"/>
            <a:pathLst>
              <a:path h="8611106" w="11523378">
                <a:moveTo>
                  <a:pt x="0" y="8611106"/>
                </a:moveTo>
                <a:lnTo>
                  <a:pt x="11523378" y="8611106"/>
                </a:lnTo>
                <a:lnTo>
                  <a:pt x="11523378" y="0"/>
                </a:lnTo>
                <a:lnTo>
                  <a:pt x="0" y="0"/>
                </a:lnTo>
                <a:lnTo>
                  <a:pt x="0" y="8611106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91515" y="7708840"/>
            <a:ext cx="2786934" cy="2086717"/>
          </a:xfrm>
          <a:custGeom>
            <a:avLst/>
            <a:gdLst/>
            <a:ahLst/>
            <a:cxnLst/>
            <a:rect r="r" b="b" t="t" l="l"/>
            <a:pathLst>
              <a:path h="2086717" w="2786934">
                <a:moveTo>
                  <a:pt x="0" y="0"/>
                </a:moveTo>
                <a:lnTo>
                  <a:pt x="2786934" y="0"/>
                </a:lnTo>
                <a:lnTo>
                  <a:pt x="2786934" y="2086716"/>
                </a:lnTo>
                <a:lnTo>
                  <a:pt x="0" y="20867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824281"/>
            <a:ext cx="1568215" cy="1568215"/>
          </a:xfrm>
          <a:custGeom>
            <a:avLst/>
            <a:gdLst/>
            <a:ahLst/>
            <a:cxnLst/>
            <a:rect r="r" b="b" t="t" l="l"/>
            <a:pathLst>
              <a:path h="1568215" w="1568215">
                <a:moveTo>
                  <a:pt x="0" y="0"/>
                </a:moveTo>
                <a:lnTo>
                  <a:pt x="1568215" y="0"/>
                </a:lnTo>
                <a:lnTo>
                  <a:pt x="1568215" y="1568214"/>
                </a:lnTo>
                <a:lnTo>
                  <a:pt x="0" y="15682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198276" y="6997829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07054" y="8847385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907257" y="5708510"/>
            <a:ext cx="3259400" cy="757810"/>
          </a:xfrm>
          <a:custGeom>
            <a:avLst/>
            <a:gdLst/>
            <a:ahLst/>
            <a:cxnLst/>
            <a:rect r="r" b="b" t="t" l="l"/>
            <a:pathLst>
              <a:path h="757810" w="3259400">
                <a:moveTo>
                  <a:pt x="0" y="0"/>
                </a:moveTo>
                <a:lnTo>
                  <a:pt x="3259400" y="0"/>
                </a:lnTo>
                <a:lnTo>
                  <a:pt x="3259400" y="757810"/>
                </a:lnTo>
                <a:lnTo>
                  <a:pt x="0" y="75781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599894" y="4049104"/>
            <a:ext cx="1659406" cy="1659406"/>
          </a:xfrm>
          <a:custGeom>
            <a:avLst/>
            <a:gdLst/>
            <a:ahLst/>
            <a:cxnLst/>
            <a:rect r="r" b="b" t="t" l="l"/>
            <a:pathLst>
              <a:path h="1659406" w="1659406">
                <a:moveTo>
                  <a:pt x="0" y="0"/>
                </a:moveTo>
                <a:lnTo>
                  <a:pt x="1659406" y="0"/>
                </a:lnTo>
                <a:lnTo>
                  <a:pt x="1659406" y="1659406"/>
                </a:lnTo>
                <a:lnTo>
                  <a:pt x="0" y="16594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697832" y="338219"/>
            <a:ext cx="1813872" cy="1803326"/>
          </a:xfrm>
          <a:custGeom>
            <a:avLst/>
            <a:gdLst/>
            <a:ahLst/>
            <a:cxnLst/>
            <a:rect r="r" b="b" t="t" l="l"/>
            <a:pathLst>
              <a:path h="1803326" w="1813872">
                <a:moveTo>
                  <a:pt x="0" y="0"/>
                </a:moveTo>
                <a:lnTo>
                  <a:pt x="1813872" y="0"/>
                </a:lnTo>
                <a:lnTo>
                  <a:pt x="1813872" y="1803327"/>
                </a:lnTo>
                <a:lnTo>
                  <a:pt x="0" y="18033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91515" y="3561892"/>
            <a:ext cx="2977551" cy="2977551"/>
          </a:xfrm>
          <a:custGeom>
            <a:avLst/>
            <a:gdLst/>
            <a:ahLst/>
            <a:cxnLst/>
            <a:rect r="r" b="b" t="t" l="l"/>
            <a:pathLst>
              <a:path h="2977551" w="2977551">
                <a:moveTo>
                  <a:pt x="0" y="0"/>
                </a:moveTo>
                <a:lnTo>
                  <a:pt x="2977551" y="0"/>
                </a:lnTo>
                <a:lnTo>
                  <a:pt x="2977551" y="2977551"/>
                </a:lnTo>
                <a:lnTo>
                  <a:pt x="0" y="2977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905656" y="1362075"/>
            <a:ext cx="8828622" cy="1892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57"/>
              </a:lnSpc>
            </a:pPr>
            <a:r>
              <a:rPr lang="en-US" sz="8821">
                <a:solidFill>
                  <a:srgbClr val="5CE1E6"/>
                </a:solidFill>
                <a:latin typeface="Luckiest Guy"/>
                <a:ea typeface="Luckiest Guy"/>
                <a:cs typeface="Luckiest Guy"/>
                <a:sym typeface="Luckiest Guy"/>
              </a:rPr>
              <a:t>AIR PISTOL SHOOTING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386208" y="9073856"/>
            <a:ext cx="7129940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Mrs Boardman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246453" y="2760138"/>
            <a:ext cx="10207806" cy="6568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Fridays, 4.30-7.30pm</a:t>
            </a:r>
          </a:p>
          <a:p>
            <a:pPr algn="just">
              <a:lnSpc>
                <a:spcPts val="6664"/>
              </a:lnSpc>
            </a:pPr>
          </a:p>
          <a:p>
            <a:pPr algn="l">
              <a:lnSpc>
                <a:spcPts val="5124"/>
              </a:lnSpc>
            </a:pPr>
            <a:r>
              <a:rPr lang="en-US" sz="3660" spc="51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Off site. 3 miles outside Lockerbie. Details disclosed when confirmed attendance with Mrs Boardman </a:t>
            </a:r>
          </a:p>
          <a:p>
            <a:pPr algn="l">
              <a:lnSpc>
                <a:spcPts val="3724"/>
              </a:lnSpc>
            </a:pPr>
          </a:p>
          <a:p>
            <a:pPr algn="l">
              <a:lnSpc>
                <a:spcPts val="1622"/>
              </a:lnSpc>
            </a:pPr>
          </a:p>
          <a:p>
            <a:pPr algn="just">
              <a:lnSpc>
                <a:spcPts val="3162"/>
              </a:lnSpc>
            </a:pPr>
          </a:p>
          <a:p>
            <a:pPr algn="just">
              <a:lnSpc>
                <a:spcPts val="3162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5733136" y="2106263"/>
            <a:ext cx="1743265" cy="51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16"/>
              </a:lnSpc>
              <a:spcBef>
                <a:spcPct val="0"/>
              </a:spcBef>
            </a:pPr>
            <a:r>
              <a:rPr lang="en-US" b="true" sz="3011" spc="42">
                <a:solidFill>
                  <a:srgbClr val="86AADF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Integrity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6814" r="0" b="-36814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727232">
            <a:off x="14703471" y="-1661301"/>
            <a:ext cx="9989261" cy="14366933"/>
            <a:chOff x="0" y="0"/>
            <a:chExt cx="2630916" cy="37838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397851">
            <a:off x="-6930109" y="-2895269"/>
            <a:ext cx="9989261" cy="14366933"/>
            <a:chOff x="0" y="0"/>
            <a:chExt cx="2630916" cy="37838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true" rot="-10800000">
            <a:off x="2829677" y="0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934706" y="877489"/>
            <a:ext cx="1652906" cy="1652906"/>
          </a:xfrm>
          <a:custGeom>
            <a:avLst/>
            <a:gdLst/>
            <a:ahLst/>
            <a:cxnLst/>
            <a:rect r="r" b="b" t="t" l="l"/>
            <a:pathLst>
              <a:path h="1652906" w="1652906">
                <a:moveTo>
                  <a:pt x="0" y="0"/>
                </a:moveTo>
                <a:lnTo>
                  <a:pt x="1652907" y="0"/>
                </a:lnTo>
                <a:lnTo>
                  <a:pt x="1652907" y="1652906"/>
                </a:lnTo>
                <a:lnTo>
                  <a:pt x="0" y="16529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734262" y="2530395"/>
            <a:ext cx="2339527" cy="558562"/>
          </a:xfrm>
          <a:custGeom>
            <a:avLst/>
            <a:gdLst/>
            <a:ahLst/>
            <a:cxnLst/>
            <a:rect r="r" b="b" t="t" l="l"/>
            <a:pathLst>
              <a:path h="558562" w="2339527">
                <a:moveTo>
                  <a:pt x="0" y="0"/>
                </a:moveTo>
                <a:lnTo>
                  <a:pt x="2339527" y="0"/>
                </a:lnTo>
                <a:lnTo>
                  <a:pt x="2339527" y="558562"/>
                </a:lnTo>
                <a:lnTo>
                  <a:pt x="0" y="5585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734262" y="3718898"/>
            <a:ext cx="2091683" cy="2091683"/>
          </a:xfrm>
          <a:custGeom>
            <a:avLst/>
            <a:gdLst/>
            <a:ahLst/>
            <a:cxnLst/>
            <a:rect r="r" b="b" t="t" l="l"/>
            <a:pathLst>
              <a:path h="2091683" w="2091683">
                <a:moveTo>
                  <a:pt x="0" y="0"/>
                </a:moveTo>
                <a:lnTo>
                  <a:pt x="2091683" y="0"/>
                </a:lnTo>
                <a:lnTo>
                  <a:pt x="2091683" y="2091683"/>
                </a:lnTo>
                <a:lnTo>
                  <a:pt x="0" y="20916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734262" y="5648858"/>
            <a:ext cx="3335031" cy="878326"/>
          </a:xfrm>
          <a:custGeom>
            <a:avLst/>
            <a:gdLst/>
            <a:ahLst/>
            <a:cxnLst/>
            <a:rect r="r" b="b" t="t" l="l"/>
            <a:pathLst>
              <a:path h="878326" w="3335031">
                <a:moveTo>
                  <a:pt x="0" y="0"/>
                </a:moveTo>
                <a:lnTo>
                  <a:pt x="3335031" y="0"/>
                </a:lnTo>
                <a:lnTo>
                  <a:pt x="3335031" y="878326"/>
                </a:lnTo>
                <a:lnTo>
                  <a:pt x="0" y="8783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875999" y="8941322"/>
            <a:ext cx="2412001" cy="588127"/>
          </a:xfrm>
          <a:custGeom>
            <a:avLst/>
            <a:gdLst/>
            <a:ahLst/>
            <a:cxnLst/>
            <a:rect r="r" b="b" t="t" l="l"/>
            <a:pathLst>
              <a:path h="588127" w="2412001">
                <a:moveTo>
                  <a:pt x="0" y="0"/>
                </a:moveTo>
                <a:lnTo>
                  <a:pt x="2412001" y="0"/>
                </a:lnTo>
                <a:lnTo>
                  <a:pt x="2412001" y="588127"/>
                </a:lnTo>
                <a:lnTo>
                  <a:pt x="0" y="5881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4874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031176" y="7067285"/>
            <a:ext cx="1945722" cy="1945722"/>
          </a:xfrm>
          <a:custGeom>
            <a:avLst/>
            <a:gdLst/>
            <a:ahLst/>
            <a:cxnLst/>
            <a:rect r="r" b="b" t="t" l="l"/>
            <a:pathLst>
              <a:path h="1945722" w="1945722">
                <a:moveTo>
                  <a:pt x="0" y="0"/>
                </a:moveTo>
                <a:lnTo>
                  <a:pt x="1945722" y="0"/>
                </a:lnTo>
                <a:lnTo>
                  <a:pt x="1945722" y="1945722"/>
                </a:lnTo>
                <a:lnTo>
                  <a:pt x="0" y="19457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28531" y="1709540"/>
            <a:ext cx="2219694" cy="2200272"/>
          </a:xfrm>
          <a:custGeom>
            <a:avLst/>
            <a:gdLst/>
            <a:ahLst/>
            <a:cxnLst/>
            <a:rect r="r" b="b" t="t" l="l"/>
            <a:pathLst>
              <a:path h="2200272" w="2219694">
                <a:moveTo>
                  <a:pt x="0" y="0"/>
                </a:moveTo>
                <a:lnTo>
                  <a:pt x="2219694" y="0"/>
                </a:lnTo>
                <a:lnTo>
                  <a:pt x="2219694" y="2200272"/>
                </a:lnTo>
                <a:lnTo>
                  <a:pt x="0" y="220027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53012" y="7046636"/>
            <a:ext cx="1970733" cy="2482813"/>
          </a:xfrm>
          <a:custGeom>
            <a:avLst/>
            <a:gdLst/>
            <a:ahLst/>
            <a:cxnLst/>
            <a:rect r="r" b="b" t="t" l="l"/>
            <a:pathLst>
              <a:path h="2482813" w="1970733">
                <a:moveTo>
                  <a:pt x="0" y="0"/>
                </a:moveTo>
                <a:lnTo>
                  <a:pt x="1970732" y="0"/>
                </a:lnTo>
                <a:lnTo>
                  <a:pt x="1970732" y="2482813"/>
                </a:lnTo>
                <a:lnTo>
                  <a:pt x="0" y="24828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74680" y="4288197"/>
            <a:ext cx="2016657" cy="2034458"/>
          </a:xfrm>
          <a:custGeom>
            <a:avLst/>
            <a:gdLst/>
            <a:ahLst/>
            <a:cxnLst/>
            <a:rect r="r" b="b" t="t" l="l"/>
            <a:pathLst>
              <a:path h="2034458" w="2016657">
                <a:moveTo>
                  <a:pt x="0" y="0"/>
                </a:moveTo>
                <a:lnTo>
                  <a:pt x="2016657" y="0"/>
                </a:lnTo>
                <a:lnTo>
                  <a:pt x="2016657" y="2034458"/>
                </a:lnTo>
                <a:lnTo>
                  <a:pt x="0" y="203445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826556" y="2203699"/>
            <a:ext cx="9970132" cy="1138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0"/>
              </a:lnSpc>
            </a:pPr>
            <a:r>
              <a:rPr lang="en-US" sz="9962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MUSIC CLUB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030917" y="3758714"/>
            <a:ext cx="10820917" cy="4018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84"/>
              </a:lnSpc>
            </a:pPr>
            <a:r>
              <a:rPr lang="en-US" sz="4560" spc="63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l">
              <a:lnSpc>
                <a:spcPts val="6384"/>
              </a:lnSpc>
            </a:pPr>
            <a:r>
              <a:rPr lang="en-US" sz="4560" spc="63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Tuesdays and Fridays, lunchtime</a:t>
            </a:r>
          </a:p>
          <a:p>
            <a:pPr algn="l">
              <a:lnSpc>
                <a:spcPts val="6384"/>
              </a:lnSpc>
            </a:pPr>
            <a:r>
              <a:rPr lang="en-US" sz="4560" spc="63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D015</a:t>
            </a:r>
          </a:p>
          <a:p>
            <a:pPr algn="just">
              <a:lnSpc>
                <a:spcPts val="6384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3669694" y="8241217"/>
            <a:ext cx="10237959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Mr McKay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2471547" y="216451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8"/>
                </a:moveTo>
                <a:lnTo>
                  <a:pt x="13186750" y="9854098"/>
                </a:lnTo>
                <a:lnTo>
                  <a:pt x="13186750" y="0"/>
                </a:lnTo>
                <a:lnTo>
                  <a:pt x="0" y="0"/>
                </a:lnTo>
                <a:lnTo>
                  <a:pt x="0" y="98540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198276" y="6997829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07054" y="8847385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14757" y="5382942"/>
            <a:ext cx="2412001" cy="588127"/>
          </a:xfrm>
          <a:custGeom>
            <a:avLst/>
            <a:gdLst/>
            <a:ahLst/>
            <a:cxnLst/>
            <a:rect r="r" b="b" t="t" l="l"/>
            <a:pathLst>
              <a:path h="588127" w="2412001">
                <a:moveTo>
                  <a:pt x="0" y="0"/>
                </a:moveTo>
                <a:lnTo>
                  <a:pt x="2412001" y="0"/>
                </a:lnTo>
                <a:lnTo>
                  <a:pt x="2412001" y="588127"/>
                </a:lnTo>
                <a:lnTo>
                  <a:pt x="0" y="5881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4874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658297" y="3437220"/>
            <a:ext cx="1945722" cy="1945722"/>
          </a:xfrm>
          <a:custGeom>
            <a:avLst/>
            <a:gdLst/>
            <a:ahLst/>
            <a:cxnLst/>
            <a:rect r="r" b="b" t="t" l="l"/>
            <a:pathLst>
              <a:path h="1945722" w="1945722">
                <a:moveTo>
                  <a:pt x="0" y="0"/>
                </a:moveTo>
                <a:lnTo>
                  <a:pt x="1945722" y="0"/>
                </a:lnTo>
                <a:lnTo>
                  <a:pt x="1945722" y="1945722"/>
                </a:lnTo>
                <a:lnTo>
                  <a:pt x="0" y="19457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658297" y="598969"/>
            <a:ext cx="1660079" cy="1660079"/>
          </a:xfrm>
          <a:custGeom>
            <a:avLst/>
            <a:gdLst/>
            <a:ahLst/>
            <a:cxnLst/>
            <a:rect r="r" b="b" t="t" l="l"/>
            <a:pathLst>
              <a:path h="1660079" w="1660079">
                <a:moveTo>
                  <a:pt x="0" y="0"/>
                </a:moveTo>
                <a:lnTo>
                  <a:pt x="1660079" y="0"/>
                </a:lnTo>
                <a:lnTo>
                  <a:pt x="1660079" y="1660079"/>
                </a:lnTo>
                <a:lnTo>
                  <a:pt x="0" y="16600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344768" y="2350658"/>
            <a:ext cx="2581990" cy="600313"/>
          </a:xfrm>
          <a:custGeom>
            <a:avLst/>
            <a:gdLst/>
            <a:ahLst/>
            <a:cxnLst/>
            <a:rect r="r" b="b" t="t" l="l"/>
            <a:pathLst>
              <a:path h="600313" w="2581990">
                <a:moveTo>
                  <a:pt x="0" y="0"/>
                </a:moveTo>
                <a:lnTo>
                  <a:pt x="2581990" y="0"/>
                </a:lnTo>
                <a:lnTo>
                  <a:pt x="2581990" y="600313"/>
                </a:lnTo>
                <a:lnTo>
                  <a:pt x="0" y="6003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86353" y="5382942"/>
            <a:ext cx="2185194" cy="1916786"/>
          </a:xfrm>
          <a:custGeom>
            <a:avLst/>
            <a:gdLst/>
            <a:ahLst/>
            <a:cxnLst/>
            <a:rect r="r" b="b" t="t" l="l"/>
            <a:pathLst>
              <a:path h="1916786" w="2185194">
                <a:moveTo>
                  <a:pt x="0" y="0"/>
                </a:moveTo>
                <a:lnTo>
                  <a:pt x="2185194" y="0"/>
                </a:lnTo>
                <a:lnTo>
                  <a:pt x="2185194" y="1916785"/>
                </a:lnTo>
                <a:lnTo>
                  <a:pt x="0" y="19167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86353" y="2650814"/>
            <a:ext cx="2080992" cy="2080992"/>
          </a:xfrm>
          <a:custGeom>
            <a:avLst/>
            <a:gdLst/>
            <a:ahLst/>
            <a:cxnLst/>
            <a:rect r="r" b="b" t="t" l="l"/>
            <a:pathLst>
              <a:path h="2080992" w="2080992">
                <a:moveTo>
                  <a:pt x="0" y="0"/>
                </a:moveTo>
                <a:lnTo>
                  <a:pt x="2080992" y="0"/>
                </a:lnTo>
                <a:lnTo>
                  <a:pt x="2080992" y="2080992"/>
                </a:lnTo>
                <a:lnTo>
                  <a:pt x="0" y="20809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682869" y="4203472"/>
            <a:ext cx="10764106" cy="5522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5"/>
              </a:lnSpc>
            </a:pPr>
            <a:r>
              <a:rPr lang="en-US" b="true" sz="3396" spc="47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S4-6 Music/Music Tech pupils</a:t>
            </a:r>
          </a:p>
          <a:p>
            <a:pPr algn="just">
              <a:lnSpc>
                <a:spcPts val="4755"/>
              </a:lnSpc>
            </a:pPr>
          </a:p>
          <a:p>
            <a:pPr algn="just">
              <a:lnSpc>
                <a:spcPts val="4755"/>
              </a:lnSpc>
            </a:pPr>
            <a:r>
              <a:rPr lang="en-US" b="true" sz="3396" spc="47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Wednesday Lunchtimes (13:05-13:45) but drop in availbale any day if you speak to Mr McKay</a:t>
            </a:r>
          </a:p>
          <a:p>
            <a:pPr algn="just">
              <a:lnSpc>
                <a:spcPts val="4755"/>
              </a:lnSpc>
            </a:pPr>
          </a:p>
          <a:p>
            <a:pPr algn="just">
              <a:lnSpc>
                <a:spcPts val="4755"/>
              </a:lnSpc>
            </a:pPr>
            <a:r>
              <a:rPr lang="en-US" b="true" sz="3396" spc="47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D015</a:t>
            </a:r>
          </a:p>
          <a:p>
            <a:pPr algn="just">
              <a:lnSpc>
                <a:spcPts val="3756"/>
              </a:lnSpc>
            </a:pPr>
          </a:p>
          <a:p>
            <a:pPr algn="just">
              <a:lnSpc>
                <a:spcPts val="2256"/>
              </a:lnSpc>
            </a:pPr>
          </a:p>
          <a:p>
            <a:pPr algn="just">
              <a:lnSpc>
                <a:spcPts val="2256"/>
              </a:lnSpc>
            </a:pPr>
          </a:p>
          <a:p>
            <a:pPr algn="just">
              <a:lnSpc>
                <a:spcPts val="2256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3371999" y="1790959"/>
            <a:ext cx="11681543" cy="2081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48"/>
              </a:lnSpc>
            </a:pPr>
            <a:r>
              <a:rPr lang="en-US" sz="9685">
                <a:solidFill>
                  <a:srgbClr val="FF66C4"/>
                </a:solidFill>
                <a:latin typeface="Luckiest Guy"/>
                <a:ea typeface="Luckiest Guy"/>
                <a:cs typeface="Luckiest Guy"/>
                <a:sym typeface="Luckiest Guy"/>
              </a:rPr>
              <a:t>MUSIC</a:t>
            </a:r>
          </a:p>
          <a:p>
            <a:pPr algn="ctr">
              <a:lnSpc>
                <a:spcPts val="7748"/>
              </a:lnSpc>
            </a:pPr>
            <a:r>
              <a:rPr lang="en-US" sz="9685">
                <a:solidFill>
                  <a:srgbClr val="FF66C4"/>
                </a:solidFill>
                <a:latin typeface="Luckiest Guy"/>
                <a:ea typeface="Luckiest Guy"/>
                <a:cs typeface="Luckiest Guy"/>
                <a:sym typeface="Luckiest Guy"/>
              </a:rPr>
              <a:t> STUDY SUPPORT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968762" y="8780710"/>
            <a:ext cx="6451672" cy="591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9"/>
              </a:lnSpc>
            </a:pPr>
            <a:r>
              <a:rPr lang="en-US" sz="344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 Mr McKay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66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2729458" y="219712"/>
            <a:ext cx="12755273" cy="9531668"/>
          </a:xfrm>
          <a:custGeom>
            <a:avLst/>
            <a:gdLst/>
            <a:ahLst/>
            <a:cxnLst/>
            <a:rect r="r" b="b" t="t" l="l"/>
            <a:pathLst>
              <a:path h="9531668" w="12755273">
                <a:moveTo>
                  <a:pt x="0" y="9531668"/>
                </a:moveTo>
                <a:lnTo>
                  <a:pt x="12755273" y="9531668"/>
                </a:lnTo>
                <a:lnTo>
                  <a:pt x="12755273" y="0"/>
                </a:lnTo>
                <a:lnTo>
                  <a:pt x="0" y="0"/>
                </a:lnTo>
                <a:lnTo>
                  <a:pt x="0" y="953166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58102" y="6851630"/>
            <a:ext cx="2091683" cy="2091683"/>
          </a:xfrm>
          <a:custGeom>
            <a:avLst/>
            <a:gdLst/>
            <a:ahLst/>
            <a:cxnLst/>
            <a:rect r="r" b="b" t="t" l="l"/>
            <a:pathLst>
              <a:path h="2091683" w="2091683">
                <a:moveTo>
                  <a:pt x="0" y="0"/>
                </a:moveTo>
                <a:lnTo>
                  <a:pt x="2091683" y="0"/>
                </a:lnTo>
                <a:lnTo>
                  <a:pt x="2091683" y="2091683"/>
                </a:lnTo>
                <a:lnTo>
                  <a:pt x="0" y="20916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0520" y="8764286"/>
            <a:ext cx="3335031" cy="878326"/>
          </a:xfrm>
          <a:custGeom>
            <a:avLst/>
            <a:gdLst/>
            <a:ahLst/>
            <a:cxnLst/>
            <a:rect r="r" b="b" t="t" l="l"/>
            <a:pathLst>
              <a:path h="878326" w="3335031">
                <a:moveTo>
                  <a:pt x="0" y="0"/>
                </a:moveTo>
                <a:lnTo>
                  <a:pt x="3335031" y="0"/>
                </a:lnTo>
                <a:lnTo>
                  <a:pt x="3335031" y="878326"/>
                </a:lnTo>
                <a:lnTo>
                  <a:pt x="0" y="8783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8336" y="2478191"/>
            <a:ext cx="2249902" cy="2139453"/>
          </a:xfrm>
          <a:custGeom>
            <a:avLst/>
            <a:gdLst/>
            <a:ahLst/>
            <a:cxnLst/>
            <a:rect r="r" b="b" t="t" l="l"/>
            <a:pathLst>
              <a:path h="2139453" w="2249902">
                <a:moveTo>
                  <a:pt x="0" y="0"/>
                </a:moveTo>
                <a:lnTo>
                  <a:pt x="2249902" y="0"/>
                </a:lnTo>
                <a:lnTo>
                  <a:pt x="2249902" y="2139452"/>
                </a:lnTo>
                <a:lnTo>
                  <a:pt x="0" y="21394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62737" y="5227373"/>
            <a:ext cx="2047174" cy="2140835"/>
          </a:xfrm>
          <a:custGeom>
            <a:avLst/>
            <a:gdLst/>
            <a:ahLst/>
            <a:cxnLst/>
            <a:rect r="r" b="b" t="t" l="l"/>
            <a:pathLst>
              <a:path h="2140835" w="2047174">
                <a:moveTo>
                  <a:pt x="0" y="0"/>
                </a:moveTo>
                <a:lnTo>
                  <a:pt x="2047173" y="0"/>
                </a:lnTo>
                <a:lnTo>
                  <a:pt x="2047173" y="2140836"/>
                </a:lnTo>
                <a:lnTo>
                  <a:pt x="0" y="21408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07807">
            <a:off x="362737" y="8076660"/>
            <a:ext cx="2249902" cy="1375253"/>
          </a:xfrm>
          <a:custGeom>
            <a:avLst/>
            <a:gdLst/>
            <a:ahLst/>
            <a:cxnLst/>
            <a:rect r="r" b="b" t="t" l="l"/>
            <a:pathLst>
              <a:path h="1375253" w="2249902">
                <a:moveTo>
                  <a:pt x="0" y="0"/>
                </a:moveTo>
                <a:lnTo>
                  <a:pt x="2249902" y="0"/>
                </a:lnTo>
                <a:lnTo>
                  <a:pt x="2249902" y="1375253"/>
                </a:lnTo>
                <a:lnTo>
                  <a:pt x="0" y="13752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62737" y="0"/>
            <a:ext cx="1290503" cy="2440650"/>
          </a:xfrm>
          <a:custGeom>
            <a:avLst/>
            <a:gdLst/>
            <a:ahLst/>
            <a:cxnLst/>
            <a:rect r="r" b="b" t="t" l="l"/>
            <a:pathLst>
              <a:path h="2440650" w="1290503">
                <a:moveTo>
                  <a:pt x="0" y="0"/>
                </a:moveTo>
                <a:lnTo>
                  <a:pt x="1290503" y="0"/>
                </a:lnTo>
                <a:lnTo>
                  <a:pt x="1290503" y="2440650"/>
                </a:lnTo>
                <a:lnTo>
                  <a:pt x="0" y="24406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731571" y="3119860"/>
            <a:ext cx="10464824" cy="6279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494"/>
              </a:lnSpc>
            </a:pPr>
            <a:r>
              <a:rPr lang="en-US" b="true" sz="3924" spc="54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just">
              <a:lnSpc>
                <a:spcPts val="5494"/>
              </a:lnSpc>
            </a:pPr>
            <a:r>
              <a:rPr lang="en-US" b="true" sz="3924" spc="54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Thursday Lunchtimes</a:t>
            </a:r>
          </a:p>
          <a:p>
            <a:pPr algn="just">
              <a:lnSpc>
                <a:spcPts val="5494"/>
              </a:lnSpc>
            </a:pPr>
            <a:r>
              <a:rPr lang="en-US" b="true" sz="3924" spc="54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D015</a:t>
            </a:r>
          </a:p>
          <a:p>
            <a:pPr algn="just">
              <a:lnSpc>
                <a:spcPts val="5494"/>
              </a:lnSpc>
            </a:pPr>
            <a:r>
              <a:rPr lang="en-US" b="true" sz="3924" spc="54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What: A quiet collaborative space for learners to play board or card games, build jigsaws, construct lego or other models and relax.</a:t>
            </a:r>
          </a:p>
          <a:p>
            <a:pPr algn="just">
              <a:lnSpc>
                <a:spcPts val="3781"/>
              </a:lnSpc>
            </a:pPr>
          </a:p>
          <a:p>
            <a:pPr algn="just">
              <a:lnSpc>
                <a:spcPts val="3781"/>
              </a:lnSpc>
            </a:pPr>
          </a:p>
          <a:p>
            <a:pPr algn="just">
              <a:lnSpc>
                <a:spcPts val="3781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4058801" y="1872144"/>
            <a:ext cx="12174236" cy="138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32"/>
              </a:lnSpc>
            </a:pPr>
            <a:r>
              <a:rPr lang="en-US" sz="12165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GAMES CLUB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95078" y="8424243"/>
            <a:ext cx="10237959" cy="613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Mr McKay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6042465" y="4035445"/>
            <a:ext cx="1922957" cy="1914372"/>
          </a:xfrm>
          <a:custGeom>
            <a:avLst/>
            <a:gdLst/>
            <a:ahLst/>
            <a:cxnLst/>
            <a:rect r="r" b="b" t="t" l="l"/>
            <a:pathLst>
              <a:path h="1914372" w="1922957">
                <a:moveTo>
                  <a:pt x="0" y="0"/>
                </a:moveTo>
                <a:lnTo>
                  <a:pt x="1922956" y="0"/>
                </a:lnTo>
                <a:lnTo>
                  <a:pt x="1922956" y="1914372"/>
                </a:lnTo>
                <a:lnTo>
                  <a:pt x="0" y="191437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5808581" y="5911717"/>
            <a:ext cx="2093245" cy="339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sz="1995" b="true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Communicating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5398953" y="1220325"/>
            <a:ext cx="1652906" cy="1652906"/>
          </a:xfrm>
          <a:custGeom>
            <a:avLst/>
            <a:gdLst/>
            <a:ahLst/>
            <a:cxnLst/>
            <a:rect r="r" b="b" t="t" l="l"/>
            <a:pathLst>
              <a:path h="1652906" w="1652906">
                <a:moveTo>
                  <a:pt x="0" y="0"/>
                </a:moveTo>
                <a:lnTo>
                  <a:pt x="1652906" y="0"/>
                </a:lnTo>
                <a:lnTo>
                  <a:pt x="1652906" y="1652906"/>
                </a:lnTo>
                <a:lnTo>
                  <a:pt x="0" y="16529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198508" y="2873231"/>
            <a:ext cx="2339527" cy="558562"/>
          </a:xfrm>
          <a:custGeom>
            <a:avLst/>
            <a:gdLst/>
            <a:ahLst/>
            <a:cxnLst/>
            <a:rect r="r" b="b" t="t" l="l"/>
            <a:pathLst>
              <a:path h="558562" w="2339527">
                <a:moveTo>
                  <a:pt x="0" y="0"/>
                </a:moveTo>
                <a:lnTo>
                  <a:pt x="2339527" y="0"/>
                </a:lnTo>
                <a:lnTo>
                  <a:pt x="2339527" y="558562"/>
                </a:lnTo>
                <a:lnTo>
                  <a:pt x="0" y="5585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3D8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2677677" y="211349"/>
            <a:ext cx="12932647" cy="9664214"/>
          </a:xfrm>
          <a:custGeom>
            <a:avLst/>
            <a:gdLst/>
            <a:ahLst/>
            <a:cxnLst/>
            <a:rect r="r" b="b" t="t" l="l"/>
            <a:pathLst>
              <a:path h="9664214" w="12932647">
                <a:moveTo>
                  <a:pt x="0" y="9664214"/>
                </a:moveTo>
                <a:lnTo>
                  <a:pt x="12932646" y="9664214"/>
                </a:lnTo>
                <a:lnTo>
                  <a:pt x="12932646" y="0"/>
                </a:lnTo>
                <a:lnTo>
                  <a:pt x="0" y="0"/>
                </a:lnTo>
                <a:lnTo>
                  <a:pt x="0" y="966421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198276" y="6997829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07054" y="8847385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52389" y="3390936"/>
            <a:ext cx="2091683" cy="2091683"/>
          </a:xfrm>
          <a:custGeom>
            <a:avLst/>
            <a:gdLst/>
            <a:ahLst/>
            <a:cxnLst/>
            <a:rect r="r" b="b" t="t" l="l"/>
            <a:pathLst>
              <a:path h="2091683" w="2091683">
                <a:moveTo>
                  <a:pt x="0" y="0"/>
                </a:moveTo>
                <a:lnTo>
                  <a:pt x="2091683" y="0"/>
                </a:lnTo>
                <a:lnTo>
                  <a:pt x="2091683" y="2091683"/>
                </a:lnTo>
                <a:lnTo>
                  <a:pt x="0" y="20916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545264" y="5222483"/>
            <a:ext cx="3335031" cy="878326"/>
          </a:xfrm>
          <a:custGeom>
            <a:avLst/>
            <a:gdLst/>
            <a:ahLst/>
            <a:cxnLst/>
            <a:rect r="r" b="b" t="t" l="l"/>
            <a:pathLst>
              <a:path h="878326" w="3335031">
                <a:moveTo>
                  <a:pt x="0" y="0"/>
                </a:moveTo>
                <a:lnTo>
                  <a:pt x="3335031" y="0"/>
                </a:lnTo>
                <a:lnTo>
                  <a:pt x="3335031" y="878327"/>
                </a:lnTo>
                <a:lnTo>
                  <a:pt x="0" y="8783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552389" y="616488"/>
            <a:ext cx="1660390" cy="1660390"/>
          </a:xfrm>
          <a:custGeom>
            <a:avLst/>
            <a:gdLst/>
            <a:ahLst/>
            <a:cxnLst/>
            <a:rect r="r" b="b" t="t" l="l"/>
            <a:pathLst>
              <a:path h="1660390" w="1660390">
                <a:moveTo>
                  <a:pt x="0" y="0"/>
                </a:moveTo>
                <a:lnTo>
                  <a:pt x="1660391" y="0"/>
                </a:lnTo>
                <a:lnTo>
                  <a:pt x="1660391" y="1660390"/>
                </a:lnTo>
                <a:lnTo>
                  <a:pt x="0" y="16603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675870" y="2206915"/>
            <a:ext cx="2218308" cy="733385"/>
          </a:xfrm>
          <a:custGeom>
            <a:avLst/>
            <a:gdLst/>
            <a:ahLst/>
            <a:cxnLst/>
            <a:rect r="r" b="b" t="t" l="l"/>
            <a:pathLst>
              <a:path h="733385" w="2218308">
                <a:moveTo>
                  <a:pt x="0" y="0"/>
                </a:moveTo>
                <a:lnTo>
                  <a:pt x="2218308" y="0"/>
                </a:lnTo>
                <a:lnTo>
                  <a:pt x="2218308" y="733385"/>
                </a:lnTo>
                <a:lnTo>
                  <a:pt x="0" y="7333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4523" y="742583"/>
            <a:ext cx="2388217" cy="2388217"/>
          </a:xfrm>
          <a:custGeom>
            <a:avLst/>
            <a:gdLst/>
            <a:ahLst/>
            <a:cxnLst/>
            <a:rect r="r" b="b" t="t" l="l"/>
            <a:pathLst>
              <a:path h="2388217" w="2388217">
                <a:moveTo>
                  <a:pt x="0" y="0"/>
                </a:moveTo>
                <a:lnTo>
                  <a:pt x="2388218" y="0"/>
                </a:lnTo>
                <a:lnTo>
                  <a:pt x="2388218" y="2388217"/>
                </a:lnTo>
                <a:lnTo>
                  <a:pt x="0" y="23882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4523" y="3746842"/>
            <a:ext cx="2510120" cy="2951282"/>
          </a:xfrm>
          <a:custGeom>
            <a:avLst/>
            <a:gdLst/>
            <a:ahLst/>
            <a:cxnLst/>
            <a:rect r="r" b="b" t="t" l="l"/>
            <a:pathLst>
              <a:path h="2951282" w="2510120">
                <a:moveTo>
                  <a:pt x="0" y="0"/>
                </a:moveTo>
                <a:lnTo>
                  <a:pt x="2510120" y="0"/>
                </a:lnTo>
                <a:lnTo>
                  <a:pt x="2510120" y="2951282"/>
                </a:lnTo>
                <a:lnTo>
                  <a:pt x="0" y="29512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629" r="0" b="-325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52992" y="7461655"/>
            <a:ext cx="2293182" cy="2391846"/>
          </a:xfrm>
          <a:custGeom>
            <a:avLst/>
            <a:gdLst/>
            <a:ahLst/>
            <a:cxnLst/>
            <a:rect r="r" b="b" t="t" l="l"/>
            <a:pathLst>
              <a:path h="2391846" w="2293182">
                <a:moveTo>
                  <a:pt x="0" y="0"/>
                </a:moveTo>
                <a:lnTo>
                  <a:pt x="2293182" y="0"/>
                </a:lnTo>
                <a:lnTo>
                  <a:pt x="2293182" y="2391846"/>
                </a:lnTo>
                <a:lnTo>
                  <a:pt x="0" y="23918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905656" y="1780058"/>
            <a:ext cx="8828622" cy="1892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57"/>
              </a:lnSpc>
            </a:pPr>
            <a:r>
              <a:rPr lang="en-US" sz="8821">
                <a:solidFill>
                  <a:srgbClr val="5CE1E6"/>
                </a:solidFill>
                <a:latin typeface="Luckiest Guy"/>
                <a:ea typeface="Luckiest Guy"/>
                <a:cs typeface="Luckiest Guy"/>
                <a:sym typeface="Luckiest Guy"/>
              </a:rPr>
              <a:t>MINDFULNESS </a:t>
            </a:r>
          </a:p>
          <a:p>
            <a:pPr algn="ctr">
              <a:lnSpc>
                <a:spcPts val="7057"/>
              </a:lnSpc>
            </a:pPr>
            <a:r>
              <a:rPr lang="en-US" sz="8821">
                <a:solidFill>
                  <a:srgbClr val="5CE1E6"/>
                </a:solidFill>
                <a:latin typeface="Luckiest Guy"/>
                <a:ea typeface="Luckiest Guy"/>
                <a:cs typeface="Luckiest Guy"/>
                <a:sym typeface="Luckiest Guy"/>
              </a:rPr>
              <a:t>SPACE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754997" y="8394312"/>
            <a:ext cx="7129940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Mr Martin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276945" y="3018357"/>
            <a:ext cx="10207806" cy="649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Mondays, Lunchtime</a:t>
            </a:r>
          </a:p>
          <a:p>
            <a:pPr algn="l">
              <a:lnSpc>
                <a:spcPts val="6664"/>
              </a:lnSpc>
            </a:pPr>
            <a:r>
              <a:rPr lang="en-US" sz="4760" spc="66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G015</a:t>
            </a:r>
          </a:p>
          <a:p>
            <a:pPr algn="l">
              <a:lnSpc>
                <a:spcPts val="6664"/>
              </a:lnSpc>
            </a:pPr>
            <a:r>
              <a:rPr lang="en-US" sz="4760" spc="66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What: A safe space, with music and calming activities. All pupils welcome.</a:t>
            </a:r>
          </a:p>
          <a:p>
            <a:pPr algn="l">
              <a:lnSpc>
                <a:spcPts val="3724"/>
              </a:lnSpc>
            </a:pPr>
          </a:p>
          <a:p>
            <a:pPr algn="l">
              <a:lnSpc>
                <a:spcPts val="1622"/>
              </a:lnSpc>
            </a:pPr>
          </a:p>
          <a:p>
            <a:pPr algn="just">
              <a:lnSpc>
                <a:spcPts val="3162"/>
              </a:lnSpc>
            </a:pPr>
          </a:p>
          <a:p>
            <a:pPr algn="just">
              <a:lnSpc>
                <a:spcPts val="3162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6814" r="0" b="-36814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727232">
            <a:off x="14703471" y="-1661301"/>
            <a:ext cx="9989261" cy="14366933"/>
            <a:chOff x="0" y="0"/>
            <a:chExt cx="2630916" cy="37838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397851">
            <a:off x="-6930109" y="-2895269"/>
            <a:ext cx="9989261" cy="14366933"/>
            <a:chOff x="0" y="0"/>
            <a:chExt cx="2630916" cy="37838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true" rot="-10800000">
            <a:off x="2829677" y="0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934706" y="877489"/>
            <a:ext cx="1652906" cy="1652906"/>
          </a:xfrm>
          <a:custGeom>
            <a:avLst/>
            <a:gdLst/>
            <a:ahLst/>
            <a:cxnLst/>
            <a:rect r="r" b="b" t="t" l="l"/>
            <a:pathLst>
              <a:path h="1652906" w="1652906">
                <a:moveTo>
                  <a:pt x="0" y="0"/>
                </a:moveTo>
                <a:lnTo>
                  <a:pt x="1652907" y="0"/>
                </a:lnTo>
                <a:lnTo>
                  <a:pt x="1652907" y="1652906"/>
                </a:lnTo>
                <a:lnTo>
                  <a:pt x="0" y="16529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734262" y="2530395"/>
            <a:ext cx="2339527" cy="558562"/>
          </a:xfrm>
          <a:custGeom>
            <a:avLst/>
            <a:gdLst/>
            <a:ahLst/>
            <a:cxnLst/>
            <a:rect r="r" b="b" t="t" l="l"/>
            <a:pathLst>
              <a:path h="558562" w="2339527">
                <a:moveTo>
                  <a:pt x="0" y="0"/>
                </a:moveTo>
                <a:lnTo>
                  <a:pt x="2339527" y="0"/>
                </a:lnTo>
                <a:lnTo>
                  <a:pt x="2339527" y="558562"/>
                </a:lnTo>
                <a:lnTo>
                  <a:pt x="0" y="5585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734262" y="3718898"/>
            <a:ext cx="2091683" cy="2091683"/>
          </a:xfrm>
          <a:custGeom>
            <a:avLst/>
            <a:gdLst/>
            <a:ahLst/>
            <a:cxnLst/>
            <a:rect r="r" b="b" t="t" l="l"/>
            <a:pathLst>
              <a:path h="2091683" w="2091683">
                <a:moveTo>
                  <a:pt x="0" y="0"/>
                </a:moveTo>
                <a:lnTo>
                  <a:pt x="2091683" y="0"/>
                </a:lnTo>
                <a:lnTo>
                  <a:pt x="2091683" y="2091683"/>
                </a:lnTo>
                <a:lnTo>
                  <a:pt x="0" y="20916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734262" y="5648858"/>
            <a:ext cx="3335031" cy="878326"/>
          </a:xfrm>
          <a:custGeom>
            <a:avLst/>
            <a:gdLst/>
            <a:ahLst/>
            <a:cxnLst/>
            <a:rect r="r" b="b" t="t" l="l"/>
            <a:pathLst>
              <a:path h="878326" w="3335031">
                <a:moveTo>
                  <a:pt x="0" y="0"/>
                </a:moveTo>
                <a:lnTo>
                  <a:pt x="3335031" y="0"/>
                </a:lnTo>
                <a:lnTo>
                  <a:pt x="3335031" y="878326"/>
                </a:lnTo>
                <a:lnTo>
                  <a:pt x="0" y="8783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22033" y="1703942"/>
            <a:ext cx="2436922" cy="7440984"/>
          </a:xfrm>
          <a:custGeom>
            <a:avLst/>
            <a:gdLst/>
            <a:ahLst/>
            <a:cxnLst/>
            <a:rect r="r" b="b" t="t" l="l"/>
            <a:pathLst>
              <a:path h="7440984" w="2436922">
                <a:moveTo>
                  <a:pt x="0" y="0"/>
                </a:moveTo>
                <a:lnTo>
                  <a:pt x="2436922" y="0"/>
                </a:lnTo>
                <a:lnTo>
                  <a:pt x="2436922" y="7440984"/>
                </a:lnTo>
                <a:lnTo>
                  <a:pt x="0" y="74409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669694" y="2189717"/>
            <a:ext cx="13023335" cy="1486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10"/>
              </a:lnSpc>
            </a:pPr>
            <a:r>
              <a:rPr lang="en-US" sz="13013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ART CLUB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669694" y="3894289"/>
            <a:ext cx="11195227" cy="3072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07"/>
              </a:lnSpc>
            </a:pPr>
            <a:r>
              <a:rPr lang="en-US" sz="4362" spc="61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S1&amp;2</a:t>
            </a:r>
          </a:p>
          <a:p>
            <a:pPr algn="l">
              <a:lnSpc>
                <a:spcPts val="6107"/>
              </a:lnSpc>
            </a:pPr>
            <a:r>
              <a:rPr lang="en-US" sz="4362" spc="61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Fridays at lunchtime</a:t>
            </a:r>
          </a:p>
          <a:p>
            <a:pPr algn="l">
              <a:lnSpc>
                <a:spcPts val="6107"/>
              </a:lnSpc>
            </a:pPr>
            <a:r>
              <a:rPr lang="en-US" sz="4362" spc="61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G207 (Art Ambassador room)</a:t>
            </a:r>
          </a:p>
          <a:p>
            <a:pPr algn="just">
              <a:lnSpc>
                <a:spcPts val="6107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3669694" y="8241217"/>
            <a:ext cx="10237959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Art Ambassadors (or see Ms Duncan for info)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6414040" y="6967098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6414040" y="8626847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10800000">
            <a:off x="3053654" y="220877"/>
            <a:ext cx="12593404" cy="9410707"/>
          </a:xfrm>
          <a:custGeom>
            <a:avLst/>
            <a:gdLst/>
            <a:ahLst/>
            <a:cxnLst/>
            <a:rect r="r" b="b" t="t" l="l"/>
            <a:pathLst>
              <a:path h="9410707" w="12593404">
                <a:moveTo>
                  <a:pt x="0" y="9410707"/>
                </a:moveTo>
                <a:lnTo>
                  <a:pt x="12593404" y="9410707"/>
                </a:lnTo>
                <a:lnTo>
                  <a:pt x="12593404" y="0"/>
                </a:lnTo>
                <a:lnTo>
                  <a:pt x="0" y="0"/>
                </a:lnTo>
                <a:lnTo>
                  <a:pt x="0" y="941070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074151" y="7308234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734262" y="8967983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429703" y="3996338"/>
            <a:ext cx="2091683" cy="2091683"/>
          </a:xfrm>
          <a:custGeom>
            <a:avLst/>
            <a:gdLst/>
            <a:ahLst/>
            <a:cxnLst/>
            <a:rect r="r" b="b" t="t" l="l"/>
            <a:pathLst>
              <a:path h="2091683" w="2091683">
                <a:moveTo>
                  <a:pt x="0" y="0"/>
                </a:moveTo>
                <a:lnTo>
                  <a:pt x="2091683" y="0"/>
                </a:lnTo>
                <a:lnTo>
                  <a:pt x="2091683" y="2091683"/>
                </a:lnTo>
                <a:lnTo>
                  <a:pt x="0" y="20916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429703" y="5933395"/>
            <a:ext cx="3335031" cy="878326"/>
          </a:xfrm>
          <a:custGeom>
            <a:avLst/>
            <a:gdLst/>
            <a:ahLst/>
            <a:cxnLst/>
            <a:rect r="r" b="b" t="t" l="l"/>
            <a:pathLst>
              <a:path h="878326" w="3335031">
                <a:moveTo>
                  <a:pt x="0" y="0"/>
                </a:moveTo>
                <a:lnTo>
                  <a:pt x="3335031" y="0"/>
                </a:lnTo>
                <a:lnTo>
                  <a:pt x="3335031" y="878326"/>
                </a:lnTo>
                <a:lnTo>
                  <a:pt x="0" y="8783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934706" y="877489"/>
            <a:ext cx="1652906" cy="1652906"/>
          </a:xfrm>
          <a:custGeom>
            <a:avLst/>
            <a:gdLst/>
            <a:ahLst/>
            <a:cxnLst/>
            <a:rect r="r" b="b" t="t" l="l"/>
            <a:pathLst>
              <a:path h="1652906" w="1652906">
                <a:moveTo>
                  <a:pt x="0" y="0"/>
                </a:moveTo>
                <a:lnTo>
                  <a:pt x="1652907" y="0"/>
                </a:lnTo>
                <a:lnTo>
                  <a:pt x="1652907" y="1652906"/>
                </a:lnTo>
                <a:lnTo>
                  <a:pt x="0" y="16529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734262" y="2530395"/>
            <a:ext cx="2339527" cy="558562"/>
          </a:xfrm>
          <a:custGeom>
            <a:avLst/>
            <a:gdLst/>
            <a:ahLst/>
            <a:cxnLst/>
            <a:rect r="r" b="b" t="t" l="l"/>
            <a:pathLst>
              <a:path h="558562" w="2339527">
                <a:moveTo>
                  <a:pt x="0" y="0"/>
                </a:moveTo>
                <a:lnTo>
                  <a:pt x="2339527" y="0"/>
                </a:lnTo>
                <a:lnTo>
                  <a:pt x="2339527" y="558562"/>
                </a:lnTo>
                <a:lnTo>
                  <a:pt x="0" y="5585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48831" y="861674"/>
            <a:ext cx="2271352" cy="2044217"/>
          </a:xfrm>
          <a:custGeom>
            <a:avLst/>
            <a:gdLst/>
            <a:ahLst/>
            <a:cxnLst/>
            <a:rect r="r" b="b" t="t" l="l"/>
            <a:pathLst>
              <a:path h="2044217" w="2271352">
                <a:moveTo>
                  <a:pt x="0" y="0"/>
                </a:moveTo>
                <a:lnTo>
                  <a:pt x="2271352" y="0"/>
                </a:lnTo>
                <a:lnTo>
                  <a:pt x="2271352" y="2044216"/>
                </a:lnTo>
                <a:lnTo>
                  <a:pt x="0" y="204421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86015" y="3925623"/>
            <a:ext cx="2596985" cy="2762750"/>
          </a:xfrm>
          <a:custGeom>
            <a:avLst/>
            <a:gdLst/>
            <a:ahLst/>
            <a:cxnLst/>
            <a:rect r="r" b="b" t="t" l="l"/>
            <a:pathLst>
              <a:path h="2762750" w="2596985">
                <a:moveTo>
                  <a:pt x="0" y="0"/>
                </a:moveTo>
                <a:lnTo>
                  <a:pt x="2596985" y="0"/>
                </a:lnTo>
                <a:lnTo>
                  <a:pt x="2596985" y="2762751"/>
                </a:lnTo>
                <a:lnTo>
                  <a:pt x="0" y="276275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53460" y="7558886"/>
            <a:ext cx="2171568" cy="2519752"/>
          </a:xfrm>
          <a:custGeom>
            <a:avLst/>
            <a:gdLst/>
            <a:ahLst/>
            <a:cxnLst/>
            <a:rect r="r" b="b" t="t" l="l"/>
            <a:pathLst>
              <a:path h="2519752" w="2171568">
                <a:moveTo>
                  <a:pt x="0" y="0"/>
                </a:moveTo>
                <a:lnTo>
                  <a:pt x="2171569" y="0"/>
                </a:lnTo>
                <a:lnTo>
                  <a:pt x="2171569" y="2519752"/>
                </a:lnTo>
                <a:lnTo>
                  <a:pt x="0" y="251975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625637" y="1806459"/>
            <a:ext cx="8828622" cy="1003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57"/>
              </a:lnSpc>
            </a:pPr>
            <a:r>
              <a:rPr lang="en-US" sz="8821">
                <a:solidFill>
                  <a:srgbClr val="5CE1E6"/>
                </a:solidFill>
                <a:latin typeface="Luckiest Guy"/>
                <a:ea typeface="Luckiest Guy"/>
                <a:cs typeface="Luckiest Guy"/>
                <a:sym typeface="Luckiest Guy"/>
              </a:rPr>
              <a:t>S1 DRAMA CLUB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023393" y="7903727"/>
            <a:ext cx="7129940" cy="915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Drama Ambassadors (or Mrs Ladd-Smith for info)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246453" y="2820165"/>
            <a:ext cx="10207806" cy="5044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S1s</a:t>
            </a:r>
          </a:p>
          <a:p>
            <a:pPr algn="just">
              <a:lnSpc>
                <a:spcPts val="6664"/>
              </a:lnSpc>
            </a:pPr>
            <a:r>
              <a:rPr lang="en-US" b="true" sz="4760" spc="6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Wednesdays, lunchtime</a:t>
            </a:r>
          </a:p>
          <a:p>
            <a:pPr algn="l">
              <a:lnSpc>
                <a:spcPts val="6244"/>
              </a:lnSpc>
            </a:pPr>
            <a:r>
              <a:rPr lang="en-US" sz="4460" spc="6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D009 (Drama studio)</a:t>
            </a:r>
          </a:p>
          <a:p>
            <a:pPr algn="l">
              <a:lnSpc>
                <a:spcPts val="6244"/>
              </a:lnSpc>
            </a:pPr>
            <a:r>
              <a:rPr lang="en-US" sz="4460" spc="6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What: Drama games and improvisations </a:t>
            </a:r>
          </a:p>
          <a:p>
            <a:pPr algn="l">
              <a:lnSpc>
                <a:spcPts val="1622"/>
              </a:lnSpc>
            </a:pPr>
          </a:p>
          <a:p>
            <a:pPr algn="just">
              <a:lnSpc>
                <a:spcPts val="3162"/>
              </a:lnSpc>
            </a:pPr>
          </a:p>
          <a:p>
            <a:pPr algn="just">
              <a:lnSpc>
                <a:spcPts val="3162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2550625" y="216451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8"/>
                </a:moveTo>
                <a:lnTo>
                  <a:pt x="13186750" y="9854098"/>
                </a:lnTo>
                <a:lnTo>
                  <a:pt x="13186750" y="0"/>
                </a:lnTo>
                <a:lnTo>
                  <a:pt x="0" y="0"/>
                </a:lnTo>
                <a:lnTo>
                  <a:pt x="0" y="98540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47238" y="5232183"/>
            <a:ext cx="10457681" cy="2536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5"/>
              </a:lnSpc>
            </a:pPr>
            <a:r>
              <a:rPr lang="en-US" sz="3396" spc="47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More info coming soon, please check Wider Achivement Team for more info.</a:t>
            </a:r>
          </a:p>
          <a:p>
            <a:pPr algn="l">
              <a:lnSpc>
                <a:spcPts val="3756"/>
              </a:lnSpc>
            </a:pPr>
          </a:p>
          <a:p>
            <a:pPr algn="l">
              <a:lnSpc>
                <a:spcPts val="2256"/>
              </a:lnSpc>
            </a:pPr>
          </a:p>
          <a:p>
            <a:pPr algn="l">
              <a:lnSpc>
                <a:spcPts val="2256"/>
              </a:lnSpc>
            </a:pPr>
          </a:p>
          <a:p>
            <a:pPr algn="l">
              <a:lnSpc>
                <a:spcPts val="2256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2471547" y="3164194"/>
            <a:ext cx="12915489" cy="1222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67"/>
              </a:lnSpc>
            </a:pPr>
            <a:r>
              <a:rPr lang="en-US" sz="10708">
                <a:solidFill>
                  <a:srgbClr val="FF66C4"/>
                </a:solidFill>
                <a:latin typeface="Luckiest Guy"/>
                <a:ea typeface="Luckiest Guy"/>
                <a:cs typeface="Luckiest Guy"/>
                <a:sym typeface="Luckiest Guy"/>
              </a:rPr>
              <a:t>DEBATING CLUB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6814" r="0" b="-36814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727232">
            <a:off x="13755286" y="-4268658"/>
            <a:ext cx="3966617" cy="9338525"/>
            <a:chOff x="0" y="0"/>
            <a:chExt cx="1044706" cy="245952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44706" cy="2459529"/>
            </a:xfrm>
            <a:custGeom>
              <a:avLst/>
              <a:gdLst/>
              <a:ahLst/>
              <a:cxnLst/>
              <a:rect r="r" b="b" t="t" l="l"/>
              <a:pathLst>
                <a:path h="2459529" w="1044706">
                  <a:moveTo>
                    <a:pt x="0" y="0"/>
                  </a:moveTo>
                  <a:lnTo>
                    <a:pt x="1044706" y="0"/>
                  </a:lnTo>
                  <a:lnTo>
                    <a:pt x="1044706" y="2459529"/>
                  </a:lnTo>
                  <a:lnTo>
                    <a:pt x="0" y="2459529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044706" cy="24976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522699">
            <a:off x="439275" y="4790059"/>
            <a:ext cx="4717923" cy="9858743"/>
            <a:chOff x="0" y="0"/>
            <a:chExt cx="1242581" cy="259654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42581" cy="2596541"/>
            </a:xfrm>
            <a:custGeom>
              <a:avLst/>
              <a:gdLst/>
              <a:ahLst/>
              <a:cxnLst/>
              <a:rect r="r" b="b" t="t" l="l"/>
              <a:pathLst>
                <a:path h="2596541" w="1242581">
                  <a:moveTo>
                    <a:pt x="0" y="0"/>
                  </a:moveTo>
                  <a:lnTo>
                    <a:pt x="1242581" y="0"/>
                  </a:lnTo>
                  <a:lnTo>
                    <a:pt x="1242581" y="2596541"/>
                  </a:lnTo>
                  <a:lnTo>
                    <a:pt x="0" y="2596541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242581" cy="26346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1669109">
            <a:off x="11192243" y="-2482569"/>
            <a:ext cx="11073316" cy="4921036"/>
          </a:xfrm>
          <a:custGeom>
            <a:avLst/>
            <a:gdLst/>
            <a:ahLst/>
            <a:cxnLst/>
            <a:rect r="r" b="b" t="t" l="l"/>
            <a:pathLst>
              <a:path h="4921036" w="11073316">
                <a:moveTo>
                  <a:pt x="0" y="0"/>
                </a:moveTo>
                <a:lnTo>
                  <a:pt x="11073316" y="0"/>
                </a:lnTo>
                <a:lnTo>
                  <a:pt x="11073316" y="4921036"/>
                </a:lnTo>
                <a:lnTo>
                  <a:pt x="0" y="4921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2780" r="0" b="-2306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1859296">
            <a:off x="-3649761" y="7220230"/>
            <a:ext cx="11073316" cy="5160864"/>
          </a:xfrm>
          <a:custGeom>
            <a:avLst/>
            <a:gdLst/>
            <a:ahLst/>
            <a:cxnLst/>
            <a:rect r="r" b="b" t="t" l="l"/>
            <a:pathLst>
              <a:path h="5160864" w="11073316">
                <a:moveTo>
                  <a:pt x="0" y="5160864"/>
                </a:moveTo>
                <a:lnTo>
                  <a:pt x="11073315" y="5160864"/>
                </a:lnTo>
                <a:lnTo>
                  <a:pt x="11073315" y="0"/>
                </a:lnTo>
                <a:lnTo>
                  <a:pt x="0" y="0"/>
                </a:lnTo>
                <a:lnTo>
                  <a:pt x="0" y="5160864"/>
                </a:lnTo>
                <a:close/>
              </a:path>
            </a:pathLst>
          </a:custGeom>
          <a:blipFill>
            <a:blip r:embed="rId3"/>
            <a:stretch>
              <a:fillRect l="0" t="-21721" r="0" b="-17342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953868" y="-943618"/>
            <a:ext cx="5681528" cy="5681528"/>
          </a:xfrm>
          <a:custGeom>
            <a:avLst/>
            <a:gdLst/>
            <a:ahLst/>
            <a:cxnLst/>
            <a:rect r="r" b="b" t="t" l="l"/>
            <a:pathLst>
              <a:path h="5681528" w="5681528">
                <a:moveTo>
                  <a:pt x="0" y="0"/>
                </a:moveTo>
                <a:lnTo>
                  <a:pt x="5681528" y="0"/>
                </a:lnTo>
                <a:lnTo>
                  <a:pt x="5681528" y="5681527"/>
                </a:lnTo>
                <a:lnTo>
                  <a:pt x="0" y="56815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708504" y="6578644"/>
            <a:ext cx="5681528" cy="5681528"/>
          </a:xfrm>
          <a:custGeom>
            <a:avLst/>
            <a:gdLst/>
            <a:ahLst/>
            <a:cxnLst/>
            <a:rect r="r" b="b" t="t" l="l"/>
            <a:pathLst>
              <a:path h="5681528" w="5681528">
                <a:moveTo>
                  <a:pt x="0" y="0"/>
                </a:moveTo>
                <a:lnTo>
                  <a:pt x="5681528" y="0"/>
                </a:lnTo>
                <a:lnTo>
                  <a:pt x="5681528" y="5681528"/>
                </a:lnTo>
                <a:lnTo>
                  <a:pt x="0" y="56815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067539">
            <a:off x="-1138558" y="7059250"/>
            <a:ext cx="4607197" cy="4607197"/>
          </a:xfrm>
          <a:custGeom>
            <a:avLst/>
            <a:gdLst/>
            <a:ahLst/>
            <a:cxnLst/>
            <a:rect r="r" b="b" t="t" l="l"/>
            <a:pathLst>
              <a:path h="4607197" w="4607197">
                <a:moveTo>
                  <a:pt x="0" y="0"/>
                </a:moveTo>
                <a:lnTo>
                  <a:pt x="4607197" y="0"/>
                </a:lnTo>
                <a:lnTo>
                  <a:pt x="4607197" y="4607197"/>
                </a:lnTo>
                <a:lnTo>
                  <a:pt x="0" y="46071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4078284">
            <a:off x="-434019" y="-567169"/>
            <a:ext cx="3526793" cy="4685353"/>
          </a:xfrm>
          <a:custGeom>
            <a:avLst/>
            <a:gdLst/>
            <a:ahLst/>
            <a:cxnLst/>
            <a:rect r="r" b="b" t="t" l="l"/>
            <a:pathLst>
              <a:path h="4685353" w="3526793">
                <a:moveTo>
                  <a:pt x="3526793" y="0"/>
                </a:moveTo>
                <a:lnTo>
                  <a:pt x="0" y="0"/>
                </a:lnTo>
                <a:lnTo>
                  <a:pt x="0" y="4685354"/>
                </a:lnTo>
                <a:lnTo>
                  <a:pt x="3526793" y="4685354"/>
                </a:lnTo>
                <a:lnTo>
                  <a:pt x="352679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1067539">
            <a:off x="14770124" y="-2414305"/>
            <a:ext cx="4978352" cy="4978352"/>
          </a:xfrm>
          <a:custGeom>
            <a:avLst/>
            <a:gdLst/>
            <a:ahLst/>
            <a:cxnLst/>
            <a:rect r="r" b="b" t="t" l="l"/>
            <a:pathLst>
              <a:path h="4978352" w="4978352">
                <a:moveTo>
                  <a:pt x="0" y="0"/>
                </a:moveTo>
                <a:lnTo>
                  <a:pt x="4978352" y="0"/>
                </a:lnTo>
                <a:lnTo>
                  <a:pt x="4978352" y="4978352"/>
                </a:lnTo>
                <a:lnTo>
                  <a:pt x="0" y="4978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true" rot="-10800000">
            <a:off x="3128656" y="74871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true" flipV="true" rot="-2311206">
            <a:off x="-773669" y="8186890"/>
            <a:ext cx="3409654" cy="3655574"/>
          </a:xfrm>
          <a:custGeom>
            <a:avLst/>
            <a:gdLst/>
            <a:ahLst/>
            <a:cxnLst/>
            <a:rect r="r" b="b" t="t" l="l"/>
            <a:pathLst>
              <a:path h="3655574" w="3409654">
                <a:moveTo>
                  <a:pt x="3409653" y="3655574"/>
                </a:moveTo>
                <a:lnTo>
                  <a:pt x="0" y="3655574"/>
                </a:lnTo>
                <a:lnTo>
                  <a:pt x="0" y="0"/>
                </a:lnTo>
                <a:lnTo>
                  <a:pt x="3409653" y="0"/>
                </a:lnTo>
                <a:lnTo>
                  <a:pt x="3409653" y="3655574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397051">
            <a:off x="15720111" y="7432035"/>
            <a:ext cx="3483478" cy="3344139"/>
          </a:xfrm>
          <a:custGeom>
            <a:avLst/>
            <a:gdLst/>
            <a:ahLst/>
            <a:cxnLst/>
            <a:rect r="r" b="b" t="t" l="l"/>
            <a:pathLst>
              <a:path h="3344139" w="3483478">
                <a:moveTo>
                  <a:pt x="0" y="0"/>
                </a:moveTo>
                <a:lnTo>
                  <a:pt x="3483479" y="0"/>
                </a:lnTo>
                <a:lnTo>
                  <a:pt x="3483479" y="3344139"/>
                </a:lnTo>
                <a:lnTo>
                  <a:pt x="0" y="33441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598286">
            <a:off x="16124029" y="174394"/>
            <a:ext cx="2383793" cy="3611807"/>
          </a:xfrm>
          <a:custGeom>
            <a:avLst/>
            <a:gdLst/>
            <a:ahLst/>
            <a:cxnLst/>
            <a:rect r="r" b="b" t="t" l="l"/>
            <a:pathLst>
              <a:path h="3611807" w="2383793">
                <a:moveTo>
                  <a:pt x="0" y="0"/>
                </a:moveTo>
                <a:lnTo>
                  <a:pt x="2383793" y="0"/>
                </a:lnTo>
                <a:lnTo>
                  <a:pt x="2383793" y="3611808"/>
                </a:lnTo>
                <a:lnTo>
                  <a:pt x="0" y="361180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410599" y="3347995"/>
            <a:ext cx="2185477" cy="2095465"/>
          </a:xfrm>
          <a:custGeom>
            <a:avLst/>
            <a:gdLst/>
            <a:ahLst/>
            <a:cxnLst/>
            <a:rect r="r" b="b" t="t" l="l"/>
            <a:pathLst>
              <a:path h="2095465" w="2185477">
                <a:moveTo>
                  <a:pt x="0" y="0"/>
                </a:moveTo>
                <a:lnTo>
                  <a:pt x="2185477" y="0"/>
                </a:lnTo>
                <a:lnTo>
                  <a:pt x="2185477" y="2095466"/>
                </a:lnTo>
                <a:lnTo>
                  <a:pt x="0" y="209546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3799527">
            <a:off x="12042231" y="3569715"/>
            <a:ext cx="1330094" cy="1352065"/>
          </a:xfrm>
          <a:custGeom>
            <a:avLst/>
            <a:gdLst/>
            <a:ahLst/>
            <a:cxnLst/>
            <a:rect r="r" b="b" t="t" l="l"/>
            <a:pathLst>
              <a:path h="1352065" w="1330094">
                <a:moveTo>
                  <a:pt x="0" y="0"/>
                </a:moveTo>
                <a:lnTo>
                  <a:pt x="1330093" y="0"/>
                </a:lnTo>
                <a:lnTo>
                  <a:pt x="1330093" y="1352065"/>
                </a:lnTo>
                <a:lnTo>
                  <a:pt x="0" y="135206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362252" y="1751698"/>
            <a:ext cx="9048347" cy="6889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87"/>
              </a:lnSpc>
              <a:spcBef>
                <a:spcPct val="0"/>
              </a:spcBef>
            </a:pPr>
            <a:r>
              <a:rPr lang="en-US" sz="477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These slides show what is on offer at Lockerbie Academy. Look out for these</a:t>
            </a:r>
          </a:p>
          <a:p>
            <a:pPr algn="ctr">
              <a:lnSpc>
                <a:spcPts val="6687"/>
              </a:lnSpc>
              <a:spcBef>
                <a:spcPct val="0"/>
              </a:spcBef>
            </a:pPr>
            <a:r>
              <a:rPr lang="en-US" sz="4776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They show you which skills you can develop when attending. These skills are called "Meta Skills" and are valued by employers in Scotland.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3200260" y="129459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0416" y="3398548"/>
            <a:ext cx="2356631" cy="2168101"/>
          </a:xfrm>
          <a:custGeom>
            <a:avLst/>
            <a:gdLst/>
            <a:ahLst/>
            <a:cxnLst/>
            <a:rect r="r" b="b" t="t" l="l"/>
            <a:pathLst>
              <a:path h="2168101" w="2356631">
                <a:moveTo>
                  <a:pt x="0" y="0"/>
                </a:moveTo>
                <a:lnTo>
                  <a:pt x="2356631" y="0"/>
                </a:lnTo>
                <a:lnTo>
                  <a:pt x="2356631" y="2168101"/>
                </a:lnTo>
                <a:lnTo>
                  <a:pt x="0" y="21681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1475" y="6908449"/>
            <a:ext cx="2475206" cy="2853263"/>
          </a:xfrm>
          <a:custGeom>
            <a:avLst/>
            <a:gdLst/>
            <a:ahLst/>
            <a:cxnLst/>
            <a:rect r="r" b="b" t="t" l="l"/>
            <a:pathLst>
              <a:path h="2853263" w="2475206">
                <a:moveTo>
                  <a:pt x="0" y="0"/>
                </a:moveTo>
                <a:lnTo>
                  <a:pt x="2475205" y="0"/>
                </a:lnTo>
                <a:lnTo>
                  <a:pt x="2475205" y="2853263"/>
                </a:lnTo>
                <a:lnTo>
                  <a:pt x="0" y="28532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81475" y="129459"/>
            <a:ext cx="2449685" cy="1926065"/>
          </a:xfrm>
          <a:custGeom>
            <a:avLst/>
            <a:gdLst/>
            <a:ahLst/>
            <a:cxnLst/>
            <a:rect r="r" b="b" t="t" l="l"/>
            <a:pathLst>
              <a:path h="1926065" w="2449685">
                <a:moveTo>
                  <a:pt x="0" y="0"/>
                </a:moveTo>
                <a:lnTo>
                  <a:pt x="2449684" y="0"/>
                </a:lnTo>
                <a:lnTo>
                  <a:pt x="2449684" y="1926064"/>
                </a:lnTo>
                <a:lnTo>
                  <a:pt x="0" y="19260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122638" y="429999"/>
            <a:ext cx="1922957" cy="1914372"/>
          </a:xfrm>
          <a:custGeom>
            <a:avLst/>
            <a:gdLst/>
            <a:ahLst/>
            <a:cxnLst/>
            <a:rect r="r" b="b" t="t" l="l"/>
            <a:pathLst>
              <a:path h="1914372" w="1922957">
                <a:moveTo>
                  <a:pt x="0" y="0"/>
                </a:moveTo>
                <a:lnTo>
                  <a:pt x="1922956" y="0"/>
                </a:lnTo>
                <a:lnTo>
                  <a:pt x="1922956" y="1914372"/>
                </a:lnTo>
                <a:lnTo>
                  <a:pt x="0" y="19143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875999" y="5272585"/>
            <a:ext cx="2412001" cy="588127"/>
          </a:xfrm>
          <a:custGeom>
            <a:avLst/>
            <a:gdLst/>
            <a:ahLst/>
            <a:cxnLst/>
            <a:rect r="r" b="b" t="t" l="l"/>
            <a:pathLst>
              <a:path h="588127" w="2412001">
                <a:moveTo>
                  <a:pt x="0" y="0"/>
                </a:moveTo>
                <a:lnTo>
                  <a:pt x="2412001" y="0"/>
                </a:lnTo>
                <a:lnTo>
                  <a:pt x="2412001" y="588128"/>
                </a:lnTo>
                <a:lnTo>
                  <a:pt x="0" y="5881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-4874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031176" y="3398548"/>
            <a:ext cx="1945722" cy="1945722"/>
          </a:xfrm>
          <a:custGeom>
            <a:avLst/>
            <a:gdLst/>
            <a:ahLst/>
            <a:cxnLst/>
            <a:rect r="r" b="b" t="t" l="l"/>
            <a:pathLst>
              <a:path h="1945722" w="1945722">
                <a:moveTo>
                  <a:pt x="0" y="0"/>
                </a:moveTo>
                <a:lnTo>
                  <a:pt x="1945722" y="0"/>
                </a:lnTo>
                <a:lnTo>
                  <a:pt x="1945722" y="1945722"/>
                </a:lnTo>
                <a:lnTo>
                  <a:pt x="0" y="19457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510835" y="6557216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343614" y="8196767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2"/>
                </a:lnTo>
                <a:lnTo>
                  <a:pt x="0" y="6636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534165" y="2115478"/>
            <a:ext cx="11014285" cy="2367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4"/>
              </a:lnSpc>
            </a:pPr>
            <a:r>
              <a:rPr lang="en-US" sz="11005">
                <a:solidFill>
                  <a:srgbClr val="FF66C4"/>
                </a:solidFill>
                <a:latin typeface="Luckiest Guy"/>
                <a:ea typeface="Luckiest Guy"/>
                <a:cs typeface="Luckiest Guy"/>
                <a:sym typeface="Luckiest Guy"/>
              </a:rPr>
              <a:t>RETRO GAME CLUB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44000" y="8268405"/>
            <a:ext cx="5296686" cy="591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9"/>
              </a:lnSpc>
            </a:pPr>
            <a:r>
              <a:rPr lang="en-US" sz="344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 Miss McKie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037494" y="2306271"/>
            <a:ext cx="2093245" cy="339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sz="1995" b="true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383176" y="4377824"/>
            <a:ext cx="10820917" cy="4484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364"/>
              </a:lnSpc>
            </a:pPr>
            <a:r>
              <a:rPr lang="en-US" b="true" sz="5260" spc="73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S1-3</a:t>
            </a:r>
          </a:p>
          <a:p>
            <a:pPr algn="just">
              <a:lnSpc>
                <a:spcPts val="7364"/>
              </a:lnSpc>
            </a:pPr>
            <a:r>
              <a:rPr lang="en-US" b="true" sz="5260" spc="73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Fridays, 1.10-1.30pm</a:t>
            </a:r>
          </a:p>
          <a:p>
            <a:pPr algn="just">
              <a:lnSpc>
                <a:spcPts val="7364"/>
              </a:lnSpc>
            </a:pPr>
            <a:r>
              <a:rPr lang="en-US" b="true" sz="5260" spc="73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Rm H110</a:t>
            </a:r>
          </a:p>
          <a:p>
            <a:pPr algn="just">
              <a:lnSpc>
                <a:spcPts val="4425"/>
              </a:lnSpc>
            </a:pPr>
          </a:p>
          <a:p>
            <a:pPr algn="just">
              <a:lnSpc>
                <a:spcPts val="4425"/>
              </a:lnSpc>
            </a:pPr>
          </a:p>
          <a:p>
            <a:pPr algn="just">
              <a:lnSpc>
                <a:spcPts val="4425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6814" r="0" b="-36814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727232">
            <a:off x="14703471" y="-1661301"/>
            <a:ext cx="9989261" cy="14366933"/>
            <a:chOff x="0" y="0"/>
            <a:chExt cx="2630916" cy="37838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397851">
            <a:off x="-6930109" y="-2895269"/>
            <a:ext cx="9989261" cy="14366933"/>
            <a:chOff x="0" y="0"/>
            <a:chExt cx="2630916" cy="37838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true" rot="-10800000">
            <a:off x="2561599" y="0"/>
            <a:ext cx="13626278" cy="10182546"/>
          </a:xfrm>
          <a:custGeom>
            <a:avLst/>
            <a:gdLst/>
            <a:ahLst/>
            <a:cxnLst/>
            <a:rect r="r" b="b" t="t" l="l"/>
            <a:pathLst>
              <a:path h="10182546" w="13626278">
                <a:moveTo>
                  <a:pt x="0" y="10182546"/>
                </a:moveTo>
                <a:lnTo>
                  <a:pt x="13626278" y="10182546"/>
                </a:lnTo>
                <a:lnTo>
                  <a:pt x="13626278" y="0"/>
                </a:lnTo>
                <a:lnTo>
                  <a:pt x="0" y="0"/>
                </a:lnTo>
                <a:lnTo>
                  <a:pt x="0" y="10182546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187877" y="736442"/>
            <a:ext cx="1922957" cy="1914372"/>
          </a:xfrm>
          <a:custGeom>
            <a:avLst/>
            <a:gdLst/>
            <a:ahLst/>
            <a:cxnLst/>
            <a:rect r="r" b="b" t="t" l="l"/>
            <a:pathLst>
              <a:path h="1914372" w="1922957">
                <a:moveTo>
                  <a:pt x="0" y="0"/>
                </a:moveTo>
                <a:lnTo>
                  <a:pt x="1922957" y="0"/>
                </a:lnTo>
                <a:lnTo>
                  <a:pt x="1922957" y="1914372"/>
                </a:lnTo>
                <a:lnTo>
                  <a:pt x="0" y="19143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881876" y="3741011"/>
            <a:ext cx="1743638" cy="1743638"/>
          </a:xfrm>
          <a:custGeom>
            <a:avLst/>
            <a:gdLst/>
            <a:ahLst/>
            <a:cxnLst/>
            <a:rect r="r" b="b" t="t" l="l"/>
            <a:pathLst>
              <a:path h="1743638" w="1743638">
                <a:moveTo>
                  <a:pt x="0" y="0"/>
                </a:moveTo>
                <a:lnTo>
                  <a:pt x="1743638" y="0"/>
                </a:lnTo>
                <a:lnTo>
                  <a:pt x="1743638" y="1743638"/>
                </a:lnTo>
                <a:lnTo>
                  <a:pt x="0" y="17436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251473" y="5210258"/>
            <a:ext cx="1795765" cy="548781"/>
          </a:xfrm>
          <a:custGeom>
            <a:avLst/>
            <a:gdLst/>
            <a:ahLst/>
            <a:cxnLst/>
            <a:rect r="r" b="b" t="t" l="l"/>
            <a:pathLst>
              <a:path h="548781" w="1795765">
                <a:moveTo>
                  <a:pt x="0" y="0"/>
                </a:moveTo>
                <a:lnTo>
                  <a:pt x="1795765" y="0"/>
                </a:lnTo>
                <a:lnTo>
                  <a:pt x="1795765" y="548781"/>
                </a:lnTo>
                <a:lnTo>
                  <a:pt x="0" y="5487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251473" y="6854414"/>
            <a:ext cx="1443952" cy="1443952"/>
          </a:xfrm>
          <a:custGeom>
            <a:avLst/>
            <a:gdLst/>
            <a:ahLst/>
            <a:cxnLst/>
            <a:rect r="r" b="b" t="t" l="l"/>
            <a:pathLst>
              <a:path h="1443952" w="1443952">
                <a:moveTo>
                  <a:pt x="0" y="0"/>
                </a:moveTo>
                <a:lnTo>
                  <a:pt x="1443952" y="0"/>
                </a:lnTo>
                <a:lnTo>
                  <a:pt x="1443952" y="1443953"/>
                </a:lnTo>
                <a:lnTo>
                  <a:pt x="0" y="14439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358857" y="8237523"/>
            <a:ext cx="1929143" cy="637785"/>
          </a:xfrm>
          <a:custGeom>
            <a:avLst/>
            <a:gdLst/>
            <a:ahLst/>
            <a:cxnLst/>
            <a:rect r="r" b="b" t="t" l="l"/>
            <a:pathLst>
              <a:path h="637785" w="1929143">
                <a:moveTo>
                  <a:pt x="0" y="0"/>
                </a:moveTo>
                <a:lnTo>
                  <a:pt x="1929143" y="0"/>
                </a:lnTo>
                <a:lnTo>
                  <a:pt x="1929143" y="637786"/>
                </a:lnTo>
                <a:lnTo>
                  <a:pt x="0" y="6377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45346" y="1979216"/>
            <a:ext cx="2263573" cy="1946673"/>
          </a:xfrm>
          <a:custGeom>
            <a:avLst/>
            <a:gdLst/>
            <a:ahLst/>
            <a:cxnLst/>
            <a:rect r="r" b="b" t="t" l="l"/>
            <a:pathLst>
              <a:path h="1946673" w="2263573">
                <a:moveTo>
                  <a:pt x="0" y="0"/>
                </a:moveTo>
                <a:lnTo>
                  <a:pt x="2263573" y="0"/>
                </a:lnTo>
                <a:lnTo>
                  <a:pt x="2263573" y="1946673"/>
                </a:lnTo>
                <a:lnTo>
                  <a:pt x="0" y="194667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45346" y="4288197"/>
            <a:ext cx="1955164" cy="2690529"/>
          </a:xfrm>
          <a:custGeom>
            <a:avLst/>
            <a:gdLst/>
            <a:ahLst/>
            <a:cxnLst/>
            <a:rect r="r" b="b" t="t" l="l"/>
            <a:pathLst>
              <a:path h="2690529" w="1955164">
                <a:moveTo>
                  <a:pt x="0" y="0"/>
                </a:moveTo>
                <a:lnTo>
                  <a:pt x="1955163" y="0"/>
                </a:lnTo>
                <a:lnTo>
                  <a:pt x="1955163" y="2690529"/>
                </a:lnTo>
                <a:lnTo>
                  <a:pt x="0" y="2690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2076" t="0" r="-12076" b="-39336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92665" y="7576391"/>
            <a:ext cx="2368934" cy="1350130"/>
          </a:xfrm>
          <a:custGeom>
            <a:avLst/>
            <a:gdLst/>
            <a:ahLst/>
            <a:cxnLst/>
            <a:rect r="r" b="b" t="t" l="l"/>
            <a:pathLst>
              <a:path h="1350130" w="2368934">
                <a:moveTo>
                  <a:pt x="0" y="0"/>
                </a:moveTo>
                <a:lnTo>
                  <a:pt x="2368934" y="0"/>
                </a:lnTo>
                <a:lnTo>
                  <a:pt x="2368934" y="1350130"/>
                </a:lnTo>
                <a:lnTo>
                  <a:pt x="0" y="13501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548" t="0" r="-548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508372" y="1457325"/>
            <a:ext cx="11492243" cy="2468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86"/>
              </a:lnSpc>
            </a:pPr>
            <a:r>
              <a:rPr lang="en-US" sz="11483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PRIDE NOT PREDJUDICE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363269" y="3312429"/>
            <a:ext cx="10536380" cy="797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384"/>
              </a:lnSpc>
            </a:pPr>
            <a:r>
              <a:rPr lang="en-US" b="true" sz="4560" spc="63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just">
              <a:lnSpc>
                <a:spcPts val="6384"/>
              </a:lnSpc>
            </a:pPr>
            <a:r>
              <a:rPr lang="en-US" b="true" sz="4560" spc="63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Thursdays, 1.15-1.40pm</a:t>
            </a:r>
          </a:p>
          <a:p>
            <a:pPr algn="just">
              <a:lnSpc>
                <a:spcPts val="6384"/>
              </a:lnSpc>
            </a:pPr>
            <a:r>
              <a:rPr lang="en-US" b="true" sz="4560" spc="63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H113</a:t>
            </a:r>
          </a:p>
          <a:p>
            <a:pPr algn="just">
              <a:lnSpc>
                <a:spcPts val="4145"/>
              </a:lnSpc>
            </a:pPr>
            <a:r>
              <a:rPr lang="en-US" b="true" sz="2960" spc="41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The club is a safe space where all pupils and staff can meet to discuss topics and receive support from one another. You don't have to be LGBTQIA+ to come along, everyone is welcome! As a school we recently achieve the LGBT Youth Scotland Silver Charter Award.</a:t>
            </a:r>
          </a:p>
          <a:p>
            <a:pPr algn="just">
              <a:lnSpc>
                <a:spcPts val="6384"/>
              </a:lnSpc>
            </a:pPr>
          </a:p>
          <a:p>
            <a:pPr algn="just">
              <a:lnSpc>
                <a:spcPts val="6384"/>
              </a:lnSpc>
            </a:pPr>
          </a:p>
          <a:p>
            <a:pPr algn="just">
              <a:lnSpc>
                <a:spcPts val="6384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4749895" y="9003189"/>
            <a:ext cx="10237959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Miss Thompson and Miss Marzinotto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953993" y="2612714"/>
            <a:ext cx="2093245" cy="339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sz="1995" b="true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Communicating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66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2756569" y="0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193266" y="6904453"/>
            <a:ext cx="1705147" cy="1705147"/>
          </a:xfrm>
          <a:custGeom>
            <a:avLst/>
            <a:gdLst/>
            <a:ahLst/>
            <a:cxnLst/>
            <a:rect r="r" b="b" t="t" l="l"/>
            <a:pathLst>
              <a:path h="1705147" w="1705147">
                <a:moveTo>
                  <a:pt x="0" y="0"/>
                </a:moveTo>
                <a:lnTo>
                  <a:pt x="1705146" y="0"/>
                </a:lnTo>
                <a:lnTo>
                  <a:pt x="1705146" y="1705146"/>
                </a:lnTo>
                <a:lnTo>
                  <a:pt x="0" y="17051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390560" y="8721044"/>
            <a:ext cx="1606450" cy="537256"/>
          </a:xfrm>
          <a:custGeom>
            <a:avLst/>
            <a:gdLst/>
            <a:ahLst/>
            <a:cxnLst/>
            <a:rect r="r" b="b" t="t" l="l"/>
            <a:pathLst>
              <a:path h="537256" w="1606450">
                <a:moveTo>
                  <a:pt x="0" y="0"/>
                </a:moveTo>
                <a:lnTo>
                  <a:pt x="1606450" y="0"/>
                </a:lnTo>
                <a:lnTo>
                  <a:pt x="1606450" y="537256"/>
                </a:lnTo>
                <a:lnTo>
                  <a:pt x="0" y="5372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988909" y="145892"/>
            <a:ext cx="1922957" cy="1914372"/>
          </a:xfrm>
          <a:custGeom>
            <a:avLst/>
            <a:gdLst/>
            <a:ahLst/>
            <a:cxnLst/>
            <a:rect r="r" b="b" t="t" l="l"/>
            <a:pathLst>
              <a:path h="1914372" w="1922957">
                <a:moveTo>
                  <a:pt x="0" y="0"/>
                </a:moveTo>
                <a:lnTo>
                  <a:pt x="1922957" y="0"/>
                </a:lnTo>
                <a:lnTo>
                  <a:pt x="1922957" y="1914372"/>
                </a:lnTo>
                <a:lnTo>
                  <a:pt x="0" y="19143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291962" y="3471116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24742" y="5110667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2"/>
                </a:lnTo>
                <a:lnTo>
                  <a:pt x="0" y="6636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75987" y="676459"/>
            <a:ext cx="2298141" cy="2298141"/>
          </a:xfrm>
          <a:custGeom>
            <a:avLst/>
            <a:gdLst/>
            <a:ahLst/>
            <a:cxnLst/>
            <a:rect r="r" b="b" t="t" l="l"/>
            <a:pathLst>
              <a:path h="2298141" w="2298141">
                <a:moveTo>
                  <a:pt x="0" y="0"/>
                </a:moveTo>
                <a:lnTo>
                  <a:pt x="2298141" y="0"/>
                </a:lnTo>
                <a:lnTo>
                  <a:pt x="2298141" y="2298141"/>
                </a:lnTo>
                <a:lnTo>
                  <a:pt x="0" y="22981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87849" y="7477412"/>
            <a:ext cx="2123041" cy="2123041"/>
          </a:xfrm>
          <a:custGeom>
            <a:avLst/>
            <a:gdLst/>
            <a:ahLst/>
            <a:cxnLst/>
            <a:rect r="r" b="b" t="t" l="l"/>
            <a:pathLst>
              <a:path h="2123041" w="2123041">
                <a:moveTo>
                  <a:pt x="0" y="0"/>
                </a:moveTo>
                <a:lnTo>
                  <a:pt x="2123041" y="0"/>
                </a:lnTo>
                <a:lnTo>
                  <a:pt x="2123041" y="2123041"/>
                </a:lnTo>
                <a:lnTo>
                  <a:pt x="0" y="21230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87849" y="4044705"/>
            <a:ext cx="2468720" cy="2499969"/>
          </a:xfrm>
          <a:custGeom>
            <a:avLst/>
            <a:gdLst/>
            <a:ahLst/>
            <a:cxnLst/>
            <a:rect r="r" b="b" t="t" l="l"/>
            <a:pathLst>
              <a:path h="2499969" w="2468720">
                <a:moveTo>
                  <a:pt x="0" y="0"/>
                </a:moveTo>
                <a:lnTo>
                  <a:pt x="2468720" y="0"/>
                </a:lnTo>
                <a:lnTo>
                  <a:pt x="2468720" y="2499969"/>
                </a:lnTo>
                <a:lnTo>
                  <a:pt x="0" y="249996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625394" y="1705265"/>
            <a:ext cx="8342447" cy="1798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68"/>
              </a:lnSpc>
            </a:pPr>
            <a:r>
              <a:rPr lang="en-US" sz="8336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ABRSM GRADE 5</a:t>
            </a:r>
          </a:p>
          <a:p>
            <a:pPr algn="ctr">
              <a:lnSpc>
                <a:spcPts val="6668"/>
              </a:lnSpc>
            </a:pPr>
            <a:r>
              <a:rPr lang="en-US" sz="8336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MUSIC THEORY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60507" y="3427391"/>
            <a:ext cx="10766985" cy="5314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52"/>
              </a:lnSpc>
            </a:pPr>
            <a:r>
              <a:rPr lang="en-US" sz="3752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S3-6</a:t>
            </a:r>
          </a:p>
          <a:p>
            <a:pPr algn="l">
              <a:lnSpc>
                <a:spcPts val="5252"/>
              </a:lnSpc>
            </a:pPr>
            <a:r>
              <a:rPr lang="en-US" sz="3752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Tuesday lunchtimes</a:t>
            </a:r>
          </a:p>
          <a:p>
            <a:pPr algn="l">
              <a:lnSpc>
                <a:spcPts val="5252"/>
              </a:lnSpc>
            </a:pPr>
            <a:r>
              <a:rPr lang="en-US" sz="3752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D022</a:t>
            </a:r>
          </a:p>
          <a:p>
            <a:pPr algn="l">
              <a:lnSpc>
                <a:spcPts val="5252"/>
              </a:lnSpc>
            </a:pPr>
            <a:r>
              <a:rPr lang="en-US" sz="3752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For: Any pupil who is about to sit their ABRSM grade 6 practical exams and requires ABRSM grade 5 theory qualification can do this.</a:t>
            </a:r>
          </a:p>
          <a:p>
            <a:pPr algn="l">
              <a:lnSpc>
                <a:spcPts val="5252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3729882" y="8283821"/>
            <a:ext cx="10237959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Mrs Cowie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903765" y="2022164"/>
            <a:ext cx="2093245" cy="339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sz="1995" b="true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Communicating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E1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2550625" y="0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85384" y="4256859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58009" y="6116633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84163" y="413281"/>
            <a:ext cx="2235044" cy="2235044"/>
          </a:xfrm>
          <a:custGeom>
            <a:avLst/>
            <a:gdLst/>
            <a:ahLst/>
            <a:cxnLst/>
            <a:rect r="r" b="b" t="t" l="l"/>
            <a:pathLst>
              <a:path h="2235044" w="2235044">
                <a:moveTo>
                  <a:pt x="0" y="0"/>
                </a:moveTo>
                <a:lnTo>
                  <a:pt x="2235043" y="0"/>
                </a:lnTo>
                <a:lnTo>
                  <a:pt x="2235043" y="2235044"/>
                </a:lnTo>
                <a:lnTo>
                  <a:pt x="0" y="22350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673688" y="2648325"/>
            <a:ext cx="2155768" cy="706924"/>
          </a:xfrm>
          <a:custGeom>
            <a:avLst/>
            <a:gdLst/>
            <a:ahLst/>
            <a:cxnLst/>
            <a:rect r="r" b="b" t="t" l="l"/>
            <a:pathLst>
              <a:path h="706924" w="2155768">
                <a:moveTo>
                  <a:pt x="0" y="0"/>
                </a:moveTo>
                <a:lnTo>
                  <a:pt x="2155767" y="0"/>
                </a:lnTo>
                <a:lnTo>
                  <a:pt x="2155767" y="706924"/>
                </a:lnTo>
                <a:lnTo>
                  <a:pt x="0" y="7069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023151" y="9085284"/>
            <a:ext cx="3259400" cy="757810"/>
          </a:xfrm>
          <a:custGeom>
            <a:avLst/>
            <a:gdLst/>
            <a:ahLst/>
            <a:cxnLst/>
            <a:rect r="r" b="b" t="t" l="l"/>
            <a:pathLst>
              <a:path h="757810" w="3259400">
                <a:moveTo>
                  <a:pt x="0" y="0"/>
                </a:moveTo>
                <a:lnTo>
                  <a:pt x="3259399" y="0"/>
                </a:lnTo>
                <a:lnTo>
                  <a:pt x="3259399" y="757811"/>
                </a:lnTo>
                <a:lnTo>
                  <a:pt x="0" y="7578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823148" y="7301783"/>
            <a:ext cx="1659406" cy="1659406"/>
          </a:xfrm>
          <a:custGeom>
            <a:avLst/>
            <a:gdLst/>
            <a:ahLst/>
            <a:cxnLst/>
            <a:rect r="r" b="b" t="t" l="l"/>
            <a:pathLst>
              <a:path h="1659406" w="1659406">
                <a:moveTo>
                  <a:pt x="0" y="0"/>
                </a:moveTo>
                <a:lnTo>
                  <a:pt x="1659406" y="0"/>
                </a:lnTo>
                <a:lnTo>
                  <a:pt x="1659406" y="1659406"/>
                </a:lnTo>
                <a:lnTo>
                  <a:pt x="0" y="16594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02044" y="732135"/>
            <a:ext cx="1636126" cy="2304402"/>
          </a:xfrm>
          <a:custGeom>
            <a:avLst/>
            <a:gdLst/>
            <a:ahLst/>
            <a:cxnLst/>
            <a:rect r="r" b="b" t="t" l="l"/>
            <a:pathLst>
              <a:path h="2304402" w="1636126">
                <a:moveTo>
                  <a:pt x="0" y="0"/>
                </a:moveTo>
                <a:lnTo>
                  <a:pt x="1636125" y="0"/>
                </a:lnTo>
                <a:lnTo>
                  <a:pt x="1636125" y="2304402"/>
                </a:lnTo>
                <a:lnTo>
                  <a:pt x="0" y="23044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82078" y="3832863"/>
            <a:ext cx="2276056" cy="1786704"/>
          </a:xfrm>
          <a:custGeom>
            <a:avLst/>
            <a:gdLst/>
            <a:ahLst/>
            <a:cxnLst/>
            <a:rect r="r" b="b" t="t" l="l"/>
            <a:pathLst>
              <a:path h="1786704" w="2276056">
                <a:moveTo>
                  <a:pt x="0" y="0"/>
                </a:moveTo>
                <a:lnTo>
                  <a:pt x="2276056" y="0"/>
                </a:lnTo>
                <a:lnTo>
                  <a:pt x="2276056" y="1786704"/>
                </a:lnTo>
                <a:lnTo>
                  <a:pt x="0" y="178670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82078" y="6780234"/>
            <a:ext cx="2447127" cy="2948346"/>
          </a:xfrm>
          <a:custGeom>
            <a:avLst/>
            <a:gdLst/>
            <a:ahLst/>
            <a:cxnLst/>
            <a:rect r="r" b="b" t="t" l="l"/>
            <a:pathLst>
              <a:path h="2948346" w="2447127">
                <a:moveTo>
                  <a:pt x="0" y="0"/>
                </a:moveTo>
                <a:lnTo>
                  <a:pt x="2447128" y="0"/>
                </a:lnTo>
                <a:lnTo>
                  <a:pt x="2447128" y="2948346"/>
                </a:lnTo>
                <a:lnTo>
                  <a:pt x="0" y="29483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232880" y="4180659"/>
            <a:ext cx="10207806" cy="4533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64"/>
              </a:lnSpc>
            </a:pPr>
            <a:r>
              <a:rPr lang="en-US" sz="3760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S3-6</a:t>
            </a:r>
          </a:p>
          <a:p>
            <a:pPr algn="l">
              <a:lnSpc>
                <a:spcPts val="5264"/>
              </a:lnSpc>
            </a:pPr>
            <a:r>
              <a:rPr lang="en-US" sz="3760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Wednesday, 3.20-4.20pm</a:t>
            </a:r>
          </a:p>
          <a:p>
            <a:pPr algn="l">
              <a:lnSpc>
                <a:spcPts val="5264"/>
              </a:lnSpc>
            </a:pPr>
            <a:r>
              <a:rPr lang="en-US" sz="3760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Rm 217</a:t>
            </a:r>
          </a:p>
          <a:p>
            <a:pPr algn="l">
              <a:lnSpc>
                <a:spcPts val="5264"/>
              </a:lnSpc>
            </a:pPr>
            <a:r>
              <a:rPr lang="en-US" sz="3760" spc="52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What: Study for pupils taking Biology as a subject</a:t>
            </a:r>
          </a:p>
          <a:p>
            <a:pPr algn="l">
              <a:lnSpc>
                <a:spcPts val="3162"/>
              </a:lnSpc>
            </a:pPr>
          </a:p>
          <a:p>
            <a:pPr algn="l">
              <a:lnSpc>
                <a:spcPts val="3162"/>
              </a:lnSpc>
            </a:pPr>
          </a:p>
          <a:p>
            <a:pPr algn="l">
              <a:lnSpc>
                <a:spcPts val="3162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3636857" y="2293911"/>
            <a:ext cx="11014285" cy="125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4"/>
              </a:lnSpc>
            </a:pPr>
            <a:r>
              <a:rPr lang="en-US" sz="11005">
                <a:solidFill>
                  <a:srgbClr val="FF66C4"/>
                </a:solidFill>
                <a:latin typeface="Luckiest Guy"/>
                <a:ea typeface="Luckiest Guy"/>
                <a:cs typeface="Luckiest Guy"/>
                <a:sym typeface="Luckiest Guy"/>
              </a:rPr>
              <a:t>BIOLOGY STUDY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05324" y="8392185"/>
            <a:ext cx="6062918" cy="591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9"/>
              </a:lnSpc>
            </a:pPr>
            <a:r>
              <a:rPr lang="en-US" sz="344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 Ms McGillivray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10800000">
            <a:off x="3383879" y="0"/>
            <a:ext cx="11523378" cy="8611106"/>
          </a:xfrm>
          <a:custGeom>
            <a:avLst/>
            <a:gdLst/>
            <a:ahLst/>
            <a:cxnLst/>
            <a:rect r="r" b="b" t="t" l="l"/>
            <a:pathLst>
              <a:path h="8611106" w="11523378">
                <a:moveTo>
                  <a:pt x="0" y="8611106"/>
                </a:moveTo>
                <a:lnTo>
                  <a:pt x="11523378" y="8611106"/>
                </a:lnTo>
                <a:lnTo>
                  <a:pt x="11523378" y="0"/>
                </a:lnTo>
                <a:lnTo>
                  <a:pt x="0" y="0"/>
                </a:lnTo>
                <a:lnTo>
                  <a:pt x="0" y="8611106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49773" y="2946031"/>
            <a:ext cx="9082882" cy="5665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984"/>
              </a:lnSpc>
            </a:pPr>
            <a:r>
              <a:rPr lang="en-US" b="true" sz="3560" spc="49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just">
              <a:lnSpc>
                <a:spcPts val="4984"/>
              </a:lnSpc>
            </a:pPr>
            <a:r>
              <a:rPr lang="en-US" b="true" sz="3560" spc="49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Tuesdays, 1.15pm</a:t>
            </a:r>
          </a:p>
          <a:p>
            <a:pPr algn="just">
              <a:lnSpc>
                <a:spcPts val="4984"/>
              </a:lnSpc>
            </a:pPr>
            <a:r>
              <a:rPr lang="en-US" b="true" sz="3560" spc="49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Games Hall/Dance Studio</a:t>
            </a:r>
          </a:p>
          <a:p>
            <a:pPr algn="just">
              <a:lnSpc>
                <a:spcPts val="4984"/>
              </a:lnSpc>
            </a:pPr>
          </a:p>
          <a:p>
            <a:pPr algn="just">
              <a:lnSpc>
                <a:spcPts val="4984"/>
              </a:lnSpc>
            </a:pPr>
          </a:p>
          <a:p>
            <a:pPr algn="just">
              <a:lnSpc>
                <a:spcPts val="4984"/>
              </a:lnSpc>
            </a:pPr>
            <a:r>
              <a:rPr lang="en-US" b="true" sz="3560" spc="49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No PE Kit required, just wear sensible trainers!</a:t>
            </a:r>
          </a:p>
          <a:p>
            <a:pPr algn="just">
              <a:lnSpc>
                <a:spcPts val="4984"/>
              </a:lnSpc>
            </a:pPr>
          </a:p>
          <a:p>
            <a:pPr algn="just">
              <a:lnSpc>
                <a:spcPts val="4984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5822519" y="478123"/>
            <a:ext cx="1922957" cy="1914372"/>
          </a:xfrm>
          <a:custGeom>
            <a:avLst/>
            <a:gdLst/>
            <a:ahLst/>
            <a:cxnLst/>
            <a:rect r="r" b="b" t="t" l="l"/>
            <a:pathLst>
              <a:path h="1914372" w="1922957">
                <a:moveTo>
                  <a:pt x="0" y="0"/>
                </a:moveTo>
                <a:lnTo>
                  <a:pt x="1922957" y="0"/>
                </a:lnTo>
                <a:lnTo>
                  <a:pt x="1922957" y="1914372"/>
                </a:lnTo>
                <a:lnTo>
                  <a:pt x="0" y="19143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518845" y="4293268"/>
            <a:ext cx="1652906" cy="1652906"/>
          </a:xfrm>
          <a:custGeom>
            <a:avLst/>
            <a:gdLst/>
            <a:ahLst/>
            <a:cxnLst/>
            <a:rect r="r" b="b" t="t" l="l"/>
            <a:pathLst>
              <a:path h="1652906" w="1652906">
                <a:moveTo>
                  <a:pt x="0" y="0"/>
                </a:moveTo>
                <a:lnTo>
                  <a:pt x="1652906" y="0"/>
                </a:lnTo>
                <a:lnTo>
                  <a:pt x="1652906" y="1652907"/>
                </a:lnTo>
                <a:lnTo>
                  <a:pt x="0" y="16529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318400" y="5946175"/>
            <a:ext cx="2339527" cy="558562"/>
          </a:xfrm>
          <a:custGeom>
            <a:avLst/>
            <a:gdLst/>
            <a:ahLst/>
            <a:cxnLst/>
            <a:rect r="r" b="b" t="t" l="l"/>
            <a:pathLst>
              <a:path h="558562" w="2339527">
                <a:moveTo>
                  <a:pt x="0" y="0"/>
                </a:moveTo>
                <a:lnTo>
                  <a:pt x="2339527" y="0"/>
                </a:lnTo>
                <a:lnTo>
                  <a:pt x="2339527" y="558562"/>
                </a:lnTo>
                <a:lnTo>
                  <a:pt x="0" y="5585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051477" y="9258300"/>
            <a:ext cx="1606450" cy="537256"/>
          </a:xfrm>
          <a:custGeom>
            <a:avLst/>
            <a:gdLst/>
            <a:ahLst/>
            <a:cxnLst/>
            <a:rect r="r" b="b" t="t" l="l"/>
            <a:pathLst>
              <a:path h="537256" w="1606450">
                <a:moveTo>
                  <a:pt x="0" y="0"/>
                </a:moveTo>
                <a:lnTo>
                  <a:pt x="1606450" y="0"/>
                </a:lnTo>
                <a:lnTo>
                  <a:pt x="1606450" y="537256"/>
                </a:lnTo>
                <a:lnTo>
                  <a:pt x="0" y="5372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822519" y="7553153"/>
            <a:ext cx="1705147" cy="1705147"/>
          </a:xfrm>
          <a:custGeom>
            <a:avLst/>
            <a:gdLst/>
            <a:ahLst/>
            <a:cxnLst/>
            <a:rect r="r" b="b" t="t" l="l"/>
            <a:pathLst>
              <a:path h="1705147" w="1705147">
                <a:moveTo>
                  <a:pt x="0" y="0"/>
                </a:moveTo>
                <a:lnTo>
                  <a:pt x="1705147" y="0"/>
                </a:lnTo>
                <a:lnTo>
                  <a:pt x="1705147" y="1705147"/>
                </a:lnTo>
                <a:lnTo>
                  <a:pt x="0" y="17051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84444" y="6880744"/>
            <a:ext cx="3197867" cy="3049965"/>
          </a:xfrm>
          <a:custGeom>
            <a:avLst/>
            <a:gdLst/>
            <a:ahLst/>
            <a:cxnLst/>
            <a:rect r="r" b="b" t="t" l="l"/>
            <a:pathLst>
              <a:path h="3049965" w="3197867">
                <a:moveTo>
                  <a:pt x="0" y="0"/>
                </a:moveTo>
                <a:lnTo>
                  <a:pt x="3197867" y="0"/>
                </a:lnTo>
                <a:lnTo>
                  <a:pt x="3197867" y="3049965"/>
                </a:lnTo>
                <a:lnTo>
                  <a:pt x="0" y="30499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11735" y="3850867"/>
            <a:ext cx="2361001" cy="2361001"/>
          </a:xfrm>
          <a:custGeom>
            <a:avLst/>
            <a:gdLst/>
            <a:ahLst/>
            <a:cxnLst/>
            <a:rect r="r" b="b" t="t" l="l"/>
            <a:pathLst>
              <a:path h="2361001" w="2361001">
                <a:moveTo>
                  <a:pt x="0" y="0"/>
                </a:moveTo>
                <a:lnTo>
                  <a:pt x="2361001" y="0"/>
                </a:lnTo>
                <a:lnTo>
                  <a:pt x="2361001" y="2361001"/>
                </a:lnTo>
                <a:lnTo>
                  <a:pt x="0" y="23610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17610" y="346505"/>
            <a:ext cx="842299" cy="3352433"/>
          </a:xfrm>
          <a:custGeom>
            <a:avLst/>
            <a:gdLst/>
            <a:ahLst/>
            <a:cxnLst/>
            <a:rect r="r" b="b" t="t" l="l"/>
            <a:pathLst>
              <a:path h="3352433" w="842299">
                <a:moveTo>
                  <a:pt x="0" y="0"/>
                </a:moveTo>
                <a:lnTo>
                  <a:pt x="842299" y="0"/>
                </a:lnTo>
                <a:lnTo>
                  <a:pt x="842299" y="3352433"/>
                </a:lnTo>
                <a:lnTo>
                  <a:pt x="0" y="33524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702222" y="708455"/>
            <a:ext cx="9616178" cy="2534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7"/>
              </a:lnSpc>
            </a:pPr>
          </a:p>
          <a:p>
            <a:pPr algn="ctr">
              <a:lnSpc>
                <a:spcPts val="10646"/>
              </a:lnSpc>
            </a:pPr>
            <a:r>
              <a:rPr lang="en-US" sz="13307">
                <a:solidFill>
                  <a:srgbClr val="5CE1E6"/>
                </a:solidFill>
                <a:latin typeface="Luckiest Guy"/>
                <a:ea typeface="Luckiest Guy"/>
                <a:cs typeface="Luckiest Guy"/>
                <a:sym typeface="Luckiest Guy"/>
              </a:rPr>
              <a:t>NETBALL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86208" y="9073856"/>
            <a:ext cx="7129940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Mrs Meola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737375" y="2354395"/>
            <a:ext cx="2093245" cy="339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sz="1995" b="true">
                <a:solidFill>
                  <a:srgbClr val="5E17E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Communicating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6814" r="0" b="-36814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727232">
            <a:off x="14703471" y="-1661301"/>
            <a:ext cx="9989261" cy="14366933"/>
            <a:chOff x="0" y="0"/>
            <a:chExt cx="2630916" cy="37838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397851">
            <a:off x="-6930109" y="-2895269"/>
            <a:ext cx="9989261" cy="14366933"/>
            <a:chOff x="0" y="0"/>
            <a:chExt cx="2630916" cy="37838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30916" cy="3783883"/>
            </a:xfrm>
            <a:custGeom>
              <a:avLst/>
              <a:gdLst/>
              <a:ahLst/>
              <a:cxnLst/>
              <a:rect r="r" b="b" t="t" l="l"/>
              <a:pathLst>
                <a:path h="3783883" w="2630916">
                  <a:moveTo>
                    <a:pt x="0" y="0"/>
                  </a:moveTo>
                  <a:lnTo>
                    <a:pt x="2630916" y="0"/>
                  </a:lnTo>
                  <a:lnTo>
                    <a:pt x="2630916" y="3783883"/>
                  </a:lnTo>
                  <a:lnTo>
                    <a:pt x="0" y="3783883"/>
                  </a:lnTo>
                  <a:close/>
                </a:path>
              </a:pathLst>
            </a:custGeom>
            <a:solidFill>
              <a:srgbClr val="F6D548"/>
            </a:solidFill>
            <a:ln w="3333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630916" cy="3821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true" rot="-10800000">
            <a:off x="2829677" y="0"/>
            <a:ext cx="13186750" cy="9854099"/>
          </a:xfrm>
          <a:custGeom>
            <a:avLst/>
            <a:gdLst/>
            <a:ahLst/>
            <a:cxnLst/>
            <a:rect r="r" b="b" t="t" l="l"/>
            <a:pathLst>
              <a:path h="9854099" w="13186750">
                <a:moveTo>
                  <a:pt x="0" y="9854099"/>
                </a:moveTo>
                <a:lnTo>
                  <a:pt x="13186750" y="9854099"/>
                </a:lnTo>
                <a:lnTo>
                  <a:pt x="13186750" y="0"/>
                </a:lnTo>
                <a:lnTo>
                  <a:pt x="0" y="0"/>
                </a:lnTo>
                <a:lnTo>
                  <a:pt x="0" y="985409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96675" y="1832224"/>
            <a:ext cx="2035609" cy="1938918"/>
          </a:xfrm>
          <a:custGeom>
            <a:avLst/>
            <a:gdLst/>
            <a:ahLst/>
            <a:cxnLst/>
            <a:rect r="r" b="b" t="t" l="l"/>
            <a:pathLst>
              <a:path h="1938918" w="2035609">
                <a:moveTo>
                  <a:pt x="0" y="0"/>
                </a:moveTo>
                <a:lnTo>
                  <a:pt x="2035609" y="0"/>
                </a:lnTo>
                <a:lnTo>
                  <a:pt x="2035609" y="1938918"/>
                </a:lnTo>
                <a:lnTo>
                  <a:pt x="0" y="19389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96675" y="4319532"/>
            <a:ext cx="2233796" cy="1781453"/>
          </a:xfrm>
          <a:custGeom>
            <a:avLst/>
            <a:gdLst/>
            <a:ahLst/>
            <a:cxnLst/>
            <a:rect r="r" b="b" t="t" l="l"/>
            <a:pathLst>
              <a:path h="1781453" w="2233796">
                <a:moveTo>
                  <a:pt x="0" y="0"/>
                </a:moveTo>
                <a:lnTo>
                  <a:pt x="2233796" y="0"/>
                </a:lnTo>
                <a:lnTo>
                  <a:pt x="2233796" y="1781452"/>
                </a:lnTo>
                <a:lnTo>
                  <a:pt x="0" y="17814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82776" y="6854414"/>
            <a:ext cx="2461595" cy="2481496"/>
          </a:xfrm>
          <a:custGeom>
            <a:avLst/>
            <a:gdLst/>
            <a:ahLst/>
            <a:cxnLst/>
            <a:rect r="r" b="b" t="t" l="l"/>
            <a:pathLst>
              <a:path h="2481496" w="2461595">
                <a:moveTo>
                  <a:pt x="0" y="0"/>
                </a:moveTo>
                <a:lnTo>
                  <a:pt x="2461595" y="0"/>
                </a:lnTo>
                <a:lnTo>
                  <a:pt x="2461595" y="2481496"/>
                </a:lnTo>
                <a:lnTo>
                  <a:pt x="0" y="24814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826556" y="2203699"/>
            <a:ext cx="9970132" cy="2141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0"/>
              </a:lnSpc>
            </a:pPr>
            <a:r>
              <a:rPr lang="en-US" sz="9962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DUNGEONS AND DRAGONS CLUB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975771" y="4475317"/>
            <a:ext cx="10820917" cy="4018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84"/>
              </a:lnSpc>
            </a:pPr>
            <a:r>
              <a:rPr lang="en-US" sz="4560" spc="63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l">
              <a:lnSpc>
                <a:spcPts val="6384"/>
              </a:lnSpc>
            </a:pPr>
            <a:r>
              <a:rPr lang="en-US" sz="4560" spc="63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Mondays and Thursdays, 3.25-5.00pm</a:t>
            </a:r>
          </a:p>
          <a:p>
            <a:pPr algn="l">
              <a:lnSpc>
                <a:spcPts val="6384"/>
              </a:lnSpc>
            </a:pPr>
            <a:r>
              <a:rPr lang="en-US" sz="4560" spc="63" b="true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H110</a:t>
            </a:r>
          </a:p>
          <a:p>
            <a:pPr algn="just">
              <a:lnSpc>
                <a:spcPts val="6384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3669694" y="8241217"/>
            <a:ext cx="10237959" cy="453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Connor Christie (or see Miss McKie)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5934706" y="877489"/>
            <a:ext cx="1652906" cy="1652906"/>
          </a:xfrm>
          <a:custGeom>
            <a:avLst/>
            <a:gdLst/>
            <a:ahLst/>
            <a:cxnLst/>
            <a:rect r="r" b="b" t="t" l="l"/>
            <a:pathLst>
              <a:path h="1652906" w="1652906">
                <a:moveTo>
                  <a:pt x="0" y="0"/>
                </a:moveTo>
                <a:lnTo>
                  <a:pt x="1652907" y="0"/>
                </a:lnTo>
                <a:lnTo>
                  <a:pt x="1652907" y="1652906"/>
                </a:lnTo>
                <a:lnTo>
                  <a:pt x="0" y="16529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5734262" y="2530395"/>
            <a:ext cx="2339527" cy="558562"/>
          </a:xfrm>
          <a:custGeom>
            <a:avLst/>
            <a:gdLst/>
            <a:ahLst/>
            <a:cxnLst/>
            <a:rect r="r" b="b" t="t" l="l"/>
            <a:pathLst>
              <a:path h="558562" w="2339527">
                <a:moveTo>
                  <a:pt x="0" y="0"/>
                </a:moveTo>
                <a:lnTo>
                  <a:pt x="2339527" y="0"/>
                </a:lnTo>
                <a:lnTo>
                  <a:pt x="2339527" y="558562"/>
                </a:lnTo>
                <a:lnTo>
                  <a:pt x="0" y="55856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734262" y="3718898"/>
            <a:ext cx="2091683" cy="2091683"/>
          </a:xfrm>
          <a:custGeom>
            <a:avLst/>
            <a:gdLst/>
            <a:ahLst/>
            <a:cxnLst/>
            <a:rect r="r" b="b" t="t" l="l"/>
            <a:pathLst>
              <a:path h="2091683" w="2091683">
                <a:moveTo>
                  <a:pt x="0" y="0"/>
                </a:moveTo>
                <a:lnTo>
                  <a:pt x="2091683" y="0"/>
                </a:lnTo>
                <a:lnTo>
                  <a:pt x="2091683" y="2091683"/>
                </a:lnTo>
                <a:lnTo>
                  <a:pt x="0" y="209168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734262" y="5648858"/>
            <a:ext cx="3335031" cy="878326"/>
          </a:xfrm>
          <a:custGeom>
            <a:avLst/>
            <a:gdLst/>
            <a:ahLst/>
            <a:cxnLst/>
            <a:rect r="r" b="b" t="t" l="l"/>
            <a:pathLst>
              <a:path h="878326" w="3335031">
                <a:moveTo>
                  <a:pt x="0" y="0"/>
                </a:moveTo>
                <a:lnTo>
                  <a:pt x="3335031" y="0"/>
                </a:lnTo>
                <a:lnTo>
                  <a:pt x="3335031" y="878326"/>
                </a:lnTo>
                <a:lnTo>
                  <a:pt x="0" y="87832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467339" y="8559561"/>
            <a:ext cx="1606450" cy="537256"/>
          </a:xfrm>
          <a:custGeom>
            <a:avLst/>
            <a:gdLst/>
            <a:ahLst/>
            <a:cxnLst/>
            <a:rect r="r" b="b" t="t" l="l"/>
            <a:pathLst>
              <a:path h="537256" w="1606450">
                <a:moveTo>
                  <a:pt x="0" y="0"/>
                </a:moveTo>
                <a:lnTo>
                  <a:pt x="1606450" y="0"/>
                </a:lnTo>
                <a:lnTo>
                  <a:pt x="1606450" y="537256"/>
                </a:lnTo>
                <a:lnTo>
                  <a:pt x="0" y="53725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238381" y="6854414"/>
            <a:ext cx="1705147" cy="1705147"/>
          </a:xfrm>
          <a:custGeom>
            <a:avLst/>
            <a:gdLst/>
            <a:ahLst/>
            <a:cxnLst/>
            <a:rect r="r" b="b" t="t" l="l"/>
            <a:pathLst>
              <a:path h="1705147" w="1705147">
                <a:moveTo>
                  <a:pt x="0" y="0"/>
                </a:moveTo>
                <a:lnTo>
                  <a:pt x="1705146" y="0"/>
                </a:lnTo>
                <a:lnTo>
                  <a:pt x="1705146" y="1705147"/>
                </a:lnTo>
                <a:lnTo>
                  <a:pt x="0" y="170514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66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0800000">
            <a:off x="3012331" y="0"/>
            <a:ext cx="11549830" cy="8630873"/>
          </a:xfrm>
          <a:custGeom>
            <a:avLst/>
            <a:gdLst/>
            <a:ahLst/>
            <a:cxnLst/>
            <a:rect r="r" b="b" t="t" l="l"/>
            <a:pathLst>
              <a:path h="8630873" w="11549830">
                <a:moveTo>
                  <a:pt x="0" y="8630873"/>
                </a:moveTo>
                <a:lnTo>
                  <a:pt x="11549830" y="8630873"/>
                </a:lnTo>
                <a:lnTo>
                  <a:pt x="11549830" y="0"/>
                </a:lnTo>
                <a:lnTo>
                  <a:pt x="0" y="0"/>
                </a:lnTo>
                <a:lnTo>
                  <a:pt x="0" y="863087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94290" y="3787769"/>
            <a:ext cx="1659749" cy="1659749"/>
          </a:xfrm>
          <a:custGeom>
            <a:avLst/>
            <a:gdLst/>
            <a:ahLst/>
            <a:cxnLst/>
            <a:rect r="r" b="b" t="t" l="l"/>
            <a:pathLst>
              <a:path h="1659749" w="1659749">
                <a:moveTo>
                  <a:pt x="0" y="0"/>
                </a:moveTo>
                <a:lnTo>
                  <a:pt x="1659749" y="0"/>
                </a:lnTo>
                <a:lnTo>
                  <a:pt x="1659749" y="1659749"/>
                </a:lnTo>
                <a:lnTo>
                  <a:pt x="0" y="1659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503067" y="5637325"/>
            <a:ext cx="1787124" cy="663601"/>
          </a:xfrm>
          <a:custGeom>
            <a:avLst/>
            <a:gdLst/>
            <a:ahLst/>
            <a:cxnLst/>
            <a:rect r="r" b="b" t="t" l="l"/>
            <a:pathLst>
              <a:path h="663601" w="1787124">
                <a:moveTo>
                  <a:pt x="0" y="0"/>
                </a:moveTo>
                <a:lnTo>
                  <a:pt x="1787124" y="0"/>
                </a:lnTo>
                <a:lnTo>
                  <a:pt x="1787124" y="663601"/>
                </a:lnTo>
                <a:lnTo>
                  <a:pt x="0" y="663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795176" y="3682994"/>
            <a:ext cx="10766985" cy="4874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632"/>
              </a:lnSpc>
            </a:pPr>
            <a:r>
              <a:rPr lang="en-US" b="true" sz="5452" spc="7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Who: S1-6</a:t>
            </a:r>
          </a:p>
          <a:p>
            <a:pPr algn="just">
              <a:lnSpc>
                <a:spcPts val="7632"/>
              </a:lnSpc>
            </a:pPr>
            <a:r>
              <a:rPr lang="en-US" b="true" sz="5452" spc="7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When: Tuesday lunchtimes</a:t>
            </a:r>
          </a:p>
          <a:p>
            <a:pPr algn="just">
              <a:lnSpc>
                <a:spcPts val="7632"/>
              </a:lnSpc>
            </a:pPr>
            <a:r>
              <a:rPr lang="en-US" b="true" sz="5452" spc="76">
                <a:solidFill>
                  <a:srgbClr val="29110A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Where: G012</a:t>
            </a:r>
          </a:p>
          <a:p>
            <a:pPr algn="just">
              <a:lnSpc>
                <a:spcPts val="5252"/>
              </a:lnSpc>
            </a:pPr>
          </a:p>
          <a:p>
            <a:pPr algn="just">
              <a:lnSpc>
                <a:spcPts val="5252"/>
              </a:lnSpc>
            </a:pPr>
          </a:p>
          <a:p>
            <a:pPr algn="just">
              <a:lnSpc>
                <a:spcPts val="5252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1557536" y="-561970"/>
            <a:ext cx="6262445" cy="5562214"/>
          </a:xfrm>
          <a:custGeom>
            <a:avLst/>
            <a:gdLst/>
            <a:ahLst/>
            <a:cxnLst/>
            <a:rect r="r" b="b" t="t" l="l"/>
            <a:pathLst>
              <a:path h="5562214" w="6262445">
                <a:moveTo>
                  <a:pt x="0" y="0"/>
                </a:moveTo>
                <a:lnTo>
                  <a:pt x="6262445" y="0"/>
                </a:lnTo>
                <a:lnTo>
                  <a:pt x="6262445" y="5562213"/>
                </a:lnTo>
                <a:lnTo>
                  <a:pt x="0" y="55622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6368" y="6699160"/>
            <a:ext cx="2877288" cy="3368976"/>
          </a:xfrm>
          <a:custGeom>
            <a:avLst/>
            <a:gdLst/>
            <a:ahLst/>
            <a:cxnLst/>
            <a:rect r="r" b="b" t="t" l="l"/>
            <a:pathLst>
              <a:path h="3368976" w="2877288">
                <a:moveTo>
                  <a:pt x="0" y="0"/>
                </a:moveTo>
                <a:lnTo>
                  <a:pt x="2877287" y="0"/>
                </a:lnTo>
                <a:lnTo>
                  <a:pt x="2877287" y="3368976"/>
                </a:lnTo>
                <a:lnTo>
                  <a:pt x="0" y="33689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031501" y="357875"/>
            <a:ext cx="1975478" cy="1975478"/>
          </a:xfrm>
          <a:custGeom>
            <a:avLst/>
            <a:gdLst/>
            <a:ahLst/>
            <a:cxnLst/>
            <a:rect r="r" b="b" t="t" l="l"/>
            <a:pathLst>
              <a:path h="1975478" w="1975478">
                <a:moveTo>
                  <a:pt x="0" y="0"/>
                </a:moveTo>
                <a:lnTo>
                  <a:pt x="1975478" y="0"/>
                </a:lnTo>
                <a:lnTo>
                  <a:pt x="1975478" y="1975478"/>
                </a:lnTo>
                <a:lnTo>
                  <a:pt x="0" y="19754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799749" y="2333353"/>
            <a:ext cx="2866576" cy="925143"/>
          </a:xfrm>
          <a:custGeom>
            <a:avLst/>
            <a:gdLst/>
            <a:ahLst/>
            <a:cxnLst/>
            <a:rect r="r" b="b" t="t" l="l"/>
            <a:pathLst>
              <a:path h="925143" w="2866576">
                <a:moveTo>
                  <a:pt x="0" y="0"/>
                </a:moveTo>
                <a:lnTo>
                  <a:pt x="2866576" y="0"/>
                </a:lnTo>
                <a:lnTo>
                  <a:pt x="2866576" y="925143"/>
                </a:lnTo>
                <a:lnTo>
                  <a:pt x="0" y="9251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198508" y="6834326"/>
            <a:ext cx="2091683" cy="2091683"/>
          </a:xfrm>
          <a:custGeom>
            <a:avLst/>
            <a:gdLst/>
            <a:ahLst/>
            <a:cxnLst/>
            <a:rect r="r" b="b" t="t" l="l"/>
            <a:pathLst>
              <a:path h="2091683" w="2091683">
                <a:moveTo>
                  <a:pt x="0" y="0"/>
                </a:moveTo>
                <a:lnTo>
                  <a:pt x="2091683" y="0"/>
                </a:lnTo>
                <a:lnTo>
                  <a:pt x="2091683" y="2091683"/>
                </a:lnTo>
                <a:lnTo>
                  <a:pt x="0" y="20916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98508" y="8764286"/>
            <a:ext cx="3335031" cy="878326"/>
          </a:xfrm>
          <a:custGeom>
            <a:avLst/>
            <a:gdLst/>
            <a:ahLst/>
            <a:cxnLst/>
            <a:rect r="r" b="b" t="t" l="l"/>
            <a:pathLst>
              <a:path h="878326" w="3335031">
                <a:moveTo>
                  <a:pt x="0" y="0"/>
                </a:moveTo>
                <a:lnTo>
                  <a:pt x="3335031" y="0"/>
                </a:lnTo>
                <a:lnTo>
                  <a:pt x="3335031" y="878326"/>
                </a:lnTo>
                <a:lnTo>
                  <a:pt x="0" y="8783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729882" y="2456605"/>
            <a:ext cx="10237959" cy="1169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84"/>
              </a:lnSpc>
            </a:pPr>
            <a:r>
              <a:rPr lang="en-US" sz="10230">
                <a:solidFill>
                  <a:srgbClr val="EFE42E"/>
                </a:solidFill>
                <a:latin typeface="Luckiest Guy"/>
                <a:ea typeface="Luckiest Guy"/>
                <a:cs typeface="Luckiest Guy"/>
                <a:sym typeface="Luckiest Guy"/>
              </a:rPr>
              <a:t>DISNEY CLUB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729882" y="9191625"/>
            <a:ext cx="10237959" cy="613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Organised by: Miss Costello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DAGxz_8a5zY</dc:identifier>
  <dcterms:modified xsi:type="dcterms:W3CDTF">2011-08-01T06:04:30Z</dcterms:modified>
  <cp:revision>1</cp:revision>
  <dc:title>Wider achievement opportunities</dc:title>
</cp:coreProperties>
</file>